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56" r:id="rId2"/>
    <p:sldId id="274" r:id="rId3"/>
    <p:sldId id="273" r:id="rId4"/>
    <p:sldId id="275" r:id="rId5"/>
    <p:sldId id="276" r:id="rId6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70" autoAdjust="0"/>
  </p:normalViewPr>
  <p:slideViewPr>
    <p:cSldViewPr>
      <p:cViewPr varScale="1">
        <p:scale>
          <a:sx n="111" d="100"/>
          <a:sy n="111" d="100"/>
        </p:scale>
        <p:origin x="930" y="10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295452-9E6A-492A-B6A5-799A3604DE7B}" type="doc">
      <dgm:prSet loTypeId="urn:microsoft.com/office/officeart/2005/8/layout/hierarchy4" loCatId="list" qsTypeId="urn:microsoft.com/office/officeart/2005/8/quickstyle/simple1" qsCatId="simple" csTypeId="urn:microsoft.com/office/officeart/2005/8/colors/accent0_3" csCatId="mainScheme" phldr="1"/>
      <dgm:spPr/>
    </dgm:pt>
    <dgm:pt modelId="{2398C375-28F9-4D7D-92AB-FE6E7953EDF9}">
      <dgm:prSet phldrT="[Tekst]"/>
      <dgm:spPr/>
      <dgm:t>
        <a:bodyPr/>
        <a:lstStyle/>
        <a:p>
          <a:r>
            <a:rPr lang="nl-BE" dirty="0"/>
            <a:t>Petrus gedood</a:t>
          </a:r>
          <a:br>
            <a:rPr lang="nl-BE" dirty="0"/>
          </a:br>
          <a:r>
            <a:rPr lang="nl-BE" dirty="0"/>
            <a:t>(64–68nC)</a:t>
          </a:r>
        </a:p>
      </dgm:t>
    </dgm:pt>
    <dgm:pt modelId="{A913282F-89AF-4CDD-B2B1-76075B500EFD}" type="parTrans" cxnId="{2CDABCC8-2FFB-40D6-B8EB-AF27D6CC3C4D}">
      <dgm:prSet/>
      <dgm:spPr/>
      <dgm:t>
        <a:bodyPr/>
        <a:lstStyle/>
        <a:p>
          <a:endParaRPr lang="nl-BE"/>
        </a:p>
      </dgm:t>
    </dgm:pt>
    <dgm:pt modelId="{0B027266-38BC-4E89-AF6F-47D94D96E507}" type="sibTrans" cxnId="{2CDABCC8-2FFB-40D6-B8EB-AF27D6CC3C4D}">
      <dgm:prSet/>
      <dgm:spPr/>
      <dgm:t>
        <a:bodyPr/>
        <a:lstStyle/>
        <a:p>
          <a:endParaRPr lang="nl-BE"/>
        </a:p>
      </dgm:t>
    </dgm:pt>
    <dgm:pt modelId="{905A454B-813C-41C8-96C6-463F9E98622B}">
      <dgm:prSet phldrT="[Tekst]"/>
      <dgm:spPr/>
      <dgm:t>
        <a:bodyPr/>
        <a:lstStyle/>
        <a:p>
          <a:r>
            <a:rPr lang="nl-BE" dirty="0"/>
            <a:t>Vervolging door </a:t>
          </a:r>
          <a:r>
            <a:rPr lang="nl-BE" dirty="0" err="1"/>
            <a:t>Domitianus</a:t>
          </a:r>
          <a:r>
            <a:rPr lang="nl-BE" dirty="0"/>
            <a:t> (94–96nC)</a:t>
          </a:r>
        </a:p>
      </dgm:t>
    </dgm:pt>
    <dgm:pt modelId="{DCC169DF-2042-4A08-B378-0788C1AB6D18}" type="parTrans" cxnId="{56F9C1CA-5AFA-4F7F-A057-7B61AF5D2344}">
      <dgm:prSet/>
      <dgm:spPr/>
      <dgm:t>
        <a:bodyPr/>
        <a:lstStyle/>
        <a:p>
          <a:endParaRPr lang="nl-BE"/>
        </a:p>
      </dgm:t>
    </dgm:pt>
    <dgm:pt modelId="{877786D1-F6BD-41F5-8792-46F8DBA44A4F}" type="sibTrans" cxnId="{56F9C1CA-5AFA-4F7F-A057-7B61AF5D2344}">
      <dgm:prSet/>
      <dgm:spPr/>
      <dgm:t>
        <a:bodyPr/>
        <a:lstStyle/>
        <a:p>
          <a:endParaRPr lang="nl-BE"/>
        </a:p>
      </dgm:t>
    </dgm:pt>
    <dgm:pt modelId="{683386CA-C578-467E-90A2-38D64E37000E}">
      <dgm:prSet phldrT="[Tekst]"/>
      <dgm:spPr/>
      <dgm:t>
        <a:bodyPr/>
        <a:lstStyle/>
        <a:p>
          <a:r>
            <a:rPr lang="nl-BE" dirty="0"/>
            <a:t>1-3 Johannes</a:t>
          </a:r>
        </a:p>
        <a:p>
          <a:r>
            <a:rPr lang="nl-BE" dirty="0"/>
            <a:t>(60–93nC)</a:t>
          </a:r>
        </a:p>
      </dgm:t>
    </dgm:pt>
    <dgm:pt modelId="{B7B979D1-A602-4CC0-AF1B-1A10438C219F}" type="parTrans" cxnId="{B4BEF194-087D-4C31-9044-CFACD82A103D}">
      <dgm:prSet/>
      <dgm:spPr/>
      <dgm:t>
        <a:bodyPr/>
        <a:lstStyle/>
        <a:p>
          <a:endParaRPr lang="nl-BE"/>
        </a:p>
      </dgm:t>
    </dgm:pt>
    <dgm:pt modelId="{BC76B776-A36C-4780-8C0E-863386C4F192}" type="sibTrans" cxnId="{B4BEF194-087D-4C31-9044-CFACD82A103D}">
      <dgm:prSet/>
      <dgm:spPr/>
      <dgm:t>
        <a:bodyPr/>
        <a:lstStyle/>
        <a:p>
          <a:endParaRPr lang="nl-BE"/>
        </a:p>
      </dgm:t>
    </dgm:pt>
    <dgm:pt modelId="{BC9C7695-0B9B-4319-9DB4-59EC1F646243}">
      <dgm:prSet phldrT="[Tekst]"/>
      <dgm:spPr/>
      <dgm:t>
        <a:bodyPr/>
        <a:lstStyle/>
        <a:p>
          <a:r>
            <a:rPr lang="nl-BE" dirty="0"/>
            <a:t>Paulus gedood</a:t>
          </a:r>
          <a:br>
            <a:rPr lang="nl-BE" dirty="0"/>
          </a:br>
          <a:r>
            <a:rPr lang="nl-BE" dirty="0"/>
            <a:t>(64 of 67C)</a:t>
          </a:r>
        </a:p>
      </dgm:t>
    </dgm:pt>
    <dgm:pt modelId="{40D29945-E852-46CA-9572-6318DCC7B1CC}" type="parTrans" cxnId="{C585CA4E-2155-4B9A-B6BB-FFBF360D6C8C}">
      <dgm:prSet/>
      <dgm:spPr/>
      <dgm:t>
        <a:bodyPr/>
        <a:lstStyle/>
        <a:p>
          <a:endParaRPr lang="nl-BE"/>
        </a:p>
      </dgm:t>
    </dgm:pt>
    <dgm:pt modelId="{041D3FD2-F078-42DE-8401-DD4B4107671C}" type="sibTrans" cxnId="{C585CA4E-2155-4B9A-B6BB-FFBF360D6C8C}">
      <dgm:prSet/>
      <dgm:spPr/>
      <dgm:t>
        <a:bodyPr/>
        <a:lstStyle/>
        <a:p>
          <a:endParaRPr lang="nl-BE"/>
        </a:p>
      </dgm:t>
    </dgm:pt>
    <dgm:pt modelId="{867DF5E5-C952-4AEB-945B-EFE7B4A51B57}" type="pres">
      <dgm:prSet presAssocID="{6A295452-9E6A-492A-B6A5-799A3604DE7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1E9261E-7687-4A02-9452-C8B192DF2F26}" type="pres">
      <dgm:prSet presAssocID="{683386CA-C578-467E-90A2-38D64E37000E}" presName="vertOne" presStyleCnt="0"/>
      <dgm:spPr/>
    </dgm:pt>
    <dgm:pt modelId="{B7E94895-93C7-4783-837D-6BD401EB40EE}" type="pres">
      <dgm:prSet presAssocID="{683386CA-C578-467E-90A2-38D64E37000E}" presName="txOne" presStyleLbl="node0" presStyleIdx="0" presStyleCnt="2">
        <dgm:presLayoutVars>
          <dgm:chPref val="3"/>
        </dgm:presLayoutVars>
      </dgm:prSet>
      <dgm:spPr/>
    </dgm:pt>
    <dgm:pt modelId="{09AEA58E-9315-461E-8192-77BF9FDDB71F}" type="pres">
      <dgm:prSet presAssocID="{683386CA-C578-467E-90A2-38D64E37000E}" presName="parTransOne" presStyleCnt="0"/>
      <dgm:spPr/>
    </dgm:pt>
    <dgm:pt modelId="{72FC8A36-B997-4377-B2BA-72A161BA0073}" type="pres">
      <dgm:prSet presAssocID="{683386CA-C578-467E-90A2-38D64E37000E}" presName="horzOne" presStyleCnt="0"/>
      <dgm:spPr/>
    </dgm:pt>
    <dgm:pt modelId="{D2224E25-D189-432F-A532-2D082557BFA3}" type="pres">
      <dgm:prSet presAssocID="{BC9C7695-0B9B-4319-9DB4-59EC1F646243}" presName="vertTwo" presStyleCnt="0"/>
      <dgm:spPr/>
    </dgm:pt>
    <dgm:pt modelId="{A607325F-F36C-4A4E-BBC3-B8D014120311}" type="pres">
      <dgm:prSet presAssocID="{BC9C7695-0B9B-4319-9DB4-59EC1F646243}" presName="txTwo" presStyleLbl="node2" presStyleIdx="0" presStyleCnt="2">
        <dgm:presLayoutVars>
          <dgm:chPref val="3"/>
        </dgm:presLayoutVars>
      </dgm:prSet>
      <dgm:spPr/>
    </dgm:pt>
    <dgm:pt modelId="{FB354598-1568-404D-B752-3064FF554846}" type="pres">
      <dgm:prSet presAssocID="{BC9C7695-0B9B-4319-9DB4-59EC1F646243}" presName="horzTwo" presStyleCnt="0"/>
      <dgm:spPr/>
    </dgm:pt>
    <dgm:pt modelId="{0F27221F-0507-4039-90D4-CE16D1B8231E}" type="pres">
      <dgm:prSet presAssocID="{041D3FD2-F078-42DE-8401-DD4B4107671C}" presName="sibSpaceTwo" presStyleCnt="0"/>
      <dgm:spPr/>
    </dgm:pt>
    <dgm:pt modelId="{B146D57C-3AB6-4462-97AE-B9746C70CA77}" type="pres">
      <dgm:prSet presAssocID="{2398C375-28F9-4D7D-92AB-FE6E7953EDF9}" presName="vertTwo" presStyleCnt="0"/>
      <dgm:spPr/>
    </dgm:pt>
    <dgm:pt modelId="{EAD3EA33-BCE9-418B-9D3A-E726C1C99153}" type="pres">
      <dgm:prSet presAssocID="{2398C375-28F9-4D7D-92AB-FE6E7953EDF9}" presName="txTwo" presStyleLbl="node2" presStyleIdx="1" presStyleCnt="2">
        <dgm:presLayoutVars>
          <dgm:chPref val="3"/>
        </dgm:presLayoutVars>
      </dgm:prSet>
      <dgm:spPr/>
    </dgm:pt>
    <dgm:pt modelId="{0EAA25FE-9C48-4980-90AC-D1A859DE2B15}" type="pres">
      <dgm:prSet presAssocID="{2398C375-28F9-4D7D-92AB-FE6E7953EDF9}" presName="horzTwo" presStyleCnt="0"/>
      <dgm:spPr/>
    </dgm:pt>
    <dgm:pt modelId="{A4C258EA-A573-47AA-A5A2-04E0F7081521}" type="pres">
      <dgm:prSet presAssocID="{BC76B776-A36C-4780-8C0E-863386C4F192}" presName="sibSpaceOne" presStyleCnt="0"/>
      <dgm:spPr/>
    </dgm:pt>
    <dgm:pt modelId="{8072CBD5-846C-48DD-9E21-DDFAB0D0C38F}" type="pres">
      <dgm:prSet presAssocID="{905A454B-813C-41C8-96C6-463F9E98622B}" presName="vertOne" presStyleCnt="0"/>
      <dgm:spPr/>
    </dgm:pt>
    <dgm:pt modelId="{3338CA30-2A43-498C-B9E1-B7741C21DC7C}" type="pres">
      <dgm:prSet presAssocID="{905A454B-813C-41C8-96C6-463F9E98622B}" presName="txOne" presStyleLbl="node0" presStyleIdx="1" presStyleCnt="2">
        <dgm:presLayoutVars>
          <dgm:chPref val="3"/>
        </dgm:presLayoutVars>
      </dgm:prSet>
      <dgm:spPr/>
    </dgm:pt>
    <dgm:pt modelId="{778BD20D-A205-4539-9301-FCA4B674334F}" type="pres">
      <dgm:prSet presAssocID="{905A454B-813C-41C8-96C6-463F9E98622B}" presName="horzOne" presStyleCnt="0"/>
      <dgm:spPr/>
    </dgm:pt>
  </dgm:ptLst>
  <dgm:cxnLst>
    <dgm:cxn modelId="{28B9CF22-3A45-43F6-B461-1166E050F525}" type="presOf" srcId="{2398C375-28F9-4D7D-92AB-FE6E7953EDF9}" destId="{EAD3EA33-BCE9-418B-9D3A-E726C1C99153}" srcOrd="0" destOrd="0" presId="urn:microsoft.com/office/officeart/2005/8/layout/hierarchy4"/>
    <dgm:cxn modelId="{DEF30733-A486-41AB-A8CA-634292189BE7}" type="presOf" srcId="{6A295452-9E6A-492A-B6A5-799A3604DE7B}" destId="{867DF5E5-C952-4AEB-945B-EFE7B4A51B57}" srcOrd="0" destOrd="0" presId="urn:microsoft.com/office/officeart/2005/8/layout/hierarchy4"/>
    <dgm:cxn modelId="{C585CA4E-2155-4B9A-B6BB-FFBF360D6C8C}" srcId="{683386CA-C578-467E-90A2-38D64E37000E}" destId="{BC9C7695-0B9B-4319-9DB4-59EC1F646243}" srcOrd="0" destOrd="0" parTransId="{40D29945-E852-46CA-9572-6318DCC7B1CC}" sibTransId="{041D3FD2-F078-42DE-8401-DD4B4107671C}"/>
    <dgm:cxn modelId="{CAE06751-6A17-4511-ACAD-15ACD52B66C4}" type="presOf" srcId="{BC9C7695-0B9B-4319-9DB4-59EC1F646243}" destId="{A607325F-F36C-4A4E-BBC3-B8D014120311}" srcOrd="0" destOrd="0" presId="urn:microsoft.com/office/officeart/2005/8/layout/hierarchy4"/>
    <dgm:cxn modelId="{B4BEF194-087D-4C31-9044-CFACD82A103D}" srcId="{6A295452-9E6A-492A-B6A5-799A3604DE7B}" destId="{683386CA-C578-467E-90A2-38D64E37000E}" srcOrd="0" destOrd="0" parTransId="{B7B979D1-A602-4CC0-AF1B-1A10438C219F}" sibTransId="{BC76B776-A36C-4780-8C0E-863386C4F192}"/>
    <dgm:cxn modelId="{FAA3849D-6687-4FF3-9E64-529B279E3A19}" type="presOf" srcId="{905A454B-813C-41C8-96C6-463F9E98622B}" destId="{3338CA30-2A43-498C-B9E1-B7741C21DC7C}" srcOrd="0" destOrd="0" presId="urn:microsoft.com/office/officeart/2005/8/layout/hierarchy4"/>
    <dgm:cxn modelId="{FA421CC3-D089-4586-A290-25863B9DCAB7}" type="presOf" srcId="{683386CA-C578-467E-90A2-38D64E37000E}" destId="{B7E94895-93C7-4783-837D-6BD401EB40EE}" srcOrd="0" destOrd="0" presId="urn:microsoft.com/office/officeart/2005/8/layout/hierarchy4"/>
    <dgm:cxn modelId="{2CDABCC8-2FFB-40D6-B8EB-AF27D6CC3C4D}" srcId="{683386CA-C578-467E-90A2-38D64E37000E}" destId="{2398C375-28F9-4D7D-92AB-FE6E7953EDF9}" srcOrd="1" destOrd="0" parTransId="{A913282F-89AF-4CDD-B2B1-76075B500EFD}" sibTransId="{0B027266-38BC-4E89-AF6F-47D94D96E507}"/>
    <dgm:cxn modelId="{56F9C1CA-5AFA-4F7F-A057-7B61AF5D2344}" srcId="{6A295452-9E6A-492A-B6A5-799A3604DE7B}" destId="{905A454B-813C-41C8-96C6-463F9E98622B}" srcOrd="1" destOrd="0" parTransId="{DCC169DF-2042-4A08-B378-0788C1AB6D18}" sibTransId="{877786D1-F6BD-41F5-8792-46F8DBA44A4F}"/>
    <dgm:cxn modelId="{C1AF03C8-0874-4E05-820F-49D6D5F56895}" type="presParOf" srcId="{867DF5E5-C952-4AEB-945B-EFE7B4A51B57}" destId="{01E9261E-7687-4A02-9452-C8B192DF2F26}" srcOrd="0" destOrd="0" presId="urn:microsoft.com/office/officeart/2005/8/layout/hierarchy4"/>
    <dgm:cxn modelId="{BD6CF94B-EC61-4EA8-B066-B7D3748CF9D4}" type="presParOf" srcId="{01E9261E-7687-4A02-9452-C8B192DF2F26}" destId="{B7E94895-93C7-4783-837D-6BD401EB40EE}" srcOrd="0" destOrd="0" presId="urn:microsoft.com/office/officeart/2005/8/layout/hierarchy4"/>
    <dgm:cxn modelId="{26DBA7D9-9127-46CC-9DBF-464364E1CE51}" type="presParOf" srcId="{01E9261E-7687-4A02-9452-C8B192DF2F26}" destId="{09AEA58E-9315-461E-8192-77BF9FDDB71F}" srcOrd="1" destOrd="0" presId="urn:microsoft.com/office/officeart/2005/8/layout/hierarchy4"/>
    <dgm:cxn modelId="{87EE2AE6-7753-48BF-A691-41A08CF3C33B}" type="presParOf" srcId="{01E9261E-7687-4A02-9452-C8B192DF2F26}" destId="{72FC8A36-B997-4377-B2BA-72A161BA0073}" srcOrd="2" destOrd="0" presId="urn:microsoft.com/office/officeart/2005/8/layout/hierarchy4"/>
    <dgm:cxn modelId="{3BEC78B8-C6D4-438A-BC9B-89BF78CC76D3}" type="presParOf" srcId="{72FC8A36-B997-4377-B2BA-72A161BA0073}" destId="{D2224E25-D189-432F-A532-2D082557BFA3}" srcOrd="0" destOrd="0" presId="urn:microsoft.com/office/officeart/2005/8/layout/hierarchy4"/>
    <dgm:cxn modelId="{7426E691-0C23-42C7-8957-6CA2135F4514}" type="presParOf" srcId="{D2224E25-D189-432F-A532-2D082557BFA3}" destId="{A607325F-F36C-4A4E-BBC3-B8D014120311}" srcOrd="0" destOrd="0" presId="urn:microsoft.com/office/officeart/2005/8/layout/hierarchy4"/>
    <dgm:cxn modelId="{AB9B3C96-9C40-4BAE-8F8A-3FB2D7E9A768}" type="presParOf" srcId="{D2224E25-D189-432F-A532-2D082557BFA3}" destId="{FB354598-1568-404D-B752-3064FF554846}" srcOrd="1" destOrd="0" presId="urn:microsoft.com/office/officeart/2005/8/layout/hierarchy4"/>
    <dgm:cxn modelId="{DBE33C29-A902-479E-85A6-D339B4AD3904}" type="presParOf" srcId="{72FC8A36-B997-4377-B2BA-72A161BA0073}" destId="{0F27221F-0507-4039-90D4-CE16D1B8231E}" srcOrd="1" destOrd="0" presId="urn:microsoft.com/office/officeart/2005/8/layout/hierarchy4"/>
    <dgm:cxn modelId="{1E0613E1-DA29-4211-9470-6EF1B1EB7BF5}" type="presParOf" srcId="{72FC8A36-B997-4377-B2BA-72A161BA0073}" destId="{B146D57C-3AB6-4462-97AE-B9746C70CA77}" srcOrd="2" destOrd="0" presId="urn:microsoft.com/office/officeart/2005/8/layout/hierarchy4"/>
    <dgm:cxn modelId="{8661370E-BD7F-45A0-8111-62EDD811AADF}" type="presParOf" srcId="{B146D57C-3AB6-4462-97AE-B9746C70CA77}" destId="{EAD3EA33-BCE9-418B-9D3A-E726C1C99153}" srcOrd="0" destOrd="0" presId="urn:microsoft.com/office/officeart/2005/8/layout/hierarchy4"/>
    <dgm:cxn modelId="{5765801E-9121-4DCB-AB82-B04DCCEE67AE}" type="presParOf" srcId="{B146D57C-3AB6-4462-97AE-B9746C70CA77}" destId="{0EAA25FE-9C48-4980-90AC-D1A859DE2B15}" srcOrd="1" destOrd="0" presId="urn:microsoft.com/office/officeart/2005/8/layout/hierarchy4"/>
    <dgm:cxn modelId="{289CDF19-D74F-44BD-8C4C-A41951E3129A}" type="presParOf" srcId="{867DF5E5-C952-4AEB-945B-EFE7B4A51B57}" destId="{A4C258EA-A573-47AA-A5A2-04E0F7081521}" srcOrd="1" destOrd="0" presId="urn:microsoft.com/office/officeart/2005/8/layout/hierarchy4"/>
    <dgm:cxn modelId="{E3443ABB-B5BC-4FB0-8B23-F46105984E04}" type="presParOf" srcId="{867DF5E5-C952-4AEB-945B-EFE7B4A51B57}" destId="{8072CBD5-846C-48DD-9E21-DDFAB0D0C38F}" srcOrd="2" destOrd="0" presId="urn:microsoft.com/office/officeart/2005/8/layout/hierarchy4"/>
    <dgm:cxn modelId="{13DEB233-EF84-49E9-8D77-C46E4EF1811D}" type="presParOf" srcId="{8072CBD5-846C-48DD-9E21-DDFAB0D0C38F}" destId="{3338CA30-2A43-498C-B9E1-B7741C21DC7C}" srcOrd="0" destOrd="0" presId="urn:microsoft.com/office/officeart/2005/8/layout/hierarchy4"/>
    <dgm:cxn modelId="{FB8EB674-CC9D-4757-B770-34696A93DAE3}" type="presParOf" srcId="{8072CBD5-846C-48DD-9E21-DDFAB0D0C38F}" destId="{778BD20D-A205-4539-9301-FCA4B674334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FACCD4-24D0-4927-8898-2B6DA7645C65}" type="doc">
      <dgm:prSet loTypeId="urn:microsoft.com/office/officeart/2005/8/layout/lProcess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BE"/>
        </a:p>
      </dgm:t>
    </dgm:pt>
    <dgm:pt modelId="{3733AA41-4BBB-4EC5-8C2B-A9CA3D8BF9FB}">
      <dgm:prSet/>
      <dgm:spPr/>
      <dgm:t>
        <a:bodyPr/>
        <a:lstStyle/>
        <a:p>
          <a:pPr rtl="0"/>
          <a:r>
            <a:rPr lang="nl-BE" dirty="0"/>
            <a:t>De Zoon, de zonden en de liefde (1:1-2:17)</a:t>
          </a:r>
        </a:p>
      </dgm:t>
    </dgm:pt>
    <dgm:pt modelId="{8F597C7C-7DE8-4A27-ACD8-A0EA10CF2AFD}" type="parTrans" cxnId="{586E9908-B7E0-44A7-8585-01C44505C1DA}">
      <dgm:prSet/>
      <dgm:spPr/>
      <dgm:t>
        <a:bodyPr/>
        <a:lstStyle/>
        <a:p>
          <a:endParaRPr lang="nl-BE"/>
        </a:p>
      </dgm:t>
    </dgm:pt>
    <dgm:pt modelId="{297E6EBC-EF99-4DAA-8EED-54DED0C6E41B}" type="sibTrans" cxnId="{586E9908-B7E0-44A7-8585-01C44505C1DA}">
      <dgm:prSet/>
      <dgm:spPr/>
      <dgm:t>
        <a:bodyPr/>
        <a:lstStyle/>
        <a:p>
          <a:endParaRPr lang="nl-BE"/>
        </a:p>
      </dgm:t>
    </dgm:pt>
    <dgm:pt modelId="{16E2BA0F-F327-4E01-B75E-9316E1D77864}">
      <dgm:prSet/>
      <dgm:spPr/>
      <dgm:t>
        <a:bodyPr/>
        <a:lstStyle/>
        <a:p>
          <a:r>
            <a:rPr lang="nl-BE" dirty="0"/>
            <a:t>Canonieke visie over Christus (1:1-4)</a:t>
          </a:r>
        </a:p>
      </dgm:t>
    </dgm:pt>
    <dgm:pt modelId="{5EC4BC86-519E-4E17-AF52-5275FBA35724}" type="parTrans" cxnId="{19BA5897-07E4-48B5-90C4-5887378A6AE2}">
      <dgm:prSet/>
      <dgm:spPr/>
      <dgm:t>
        <a:bodyPr/>
        <a:lstStyle/>
        <a:p>
          <a:endParaRPr lang="nl-BE"/>
        </a:p>
      </dgm:t>
    </dgm:pt>
    <dgm:pt modelId="{76BD0170-223F-4DDC-ACB5-867C8F0F63A5}" type="sibTrans" cxnId="{19BA5897-07E4-48B5-90C4-5887378A6AE2}">
      <dgm:prSet/>
      <dgm:spPr/>
      <dgm:t>
        <a:bodyPr/>
        <a:lstStyle/>
        <a:p>
          <a:endParaRPr lang="nl-BE"/>
        </a:p>
      </dgm:t>
    </dgm:pt>
    <dgm:pt modelId="{6666B0DF-4A77-4E29-A97E-B50A544A2432}">
      <dgm:prSet/>
      <dgm:spPr/>
      <dgm:t>
        <a:bodyPr/>
        <a:lstStyle/>
        <a:p>
          <a:r>
            <a:rPr lang="nl-BE" dirty="0"/>
            <a:t>Canonieke visie over zonde (1:5-2:2)</a:t>
          </a:r>
        </a:p>
      </dgm:t>
    </dgm:pt>
    <dgm:pt modelId="{BC02395B-B7F6-43D1-A420-C2E70B045ECE}" type="parTrans" cxnId="{5321B8C3-7944-41F8-BC37-0DB171309AF9}">
      <dgm:prSet/>
      <dgm:spPr/>
      <dgm:t>
        <a:bodyPr/>
        <a:lstStyle/>
        <a:p>
          <a:endParaRPr lang="nl-BE"/>
        </a:p>
      </dgm:t>
    </dgm:pt>
    <dgm:pt modelId="{1B6E9C92-7149-4C65-91A3-4474C27367BB}" type="sibTrans" cxnId="{5321B8C3-7944-41F8-BC37-0DB171309AF9}">
      <dgm:prSet/>
      <dgm:spPr/>
      <dgm:t>
        <a:bodyPr/>
        <a:lstStyle/>
        <a:p>
          <a:endParaRPr lang="nl-BE"/>
        </a:p>
      </dgm:t>
    </dgm:pt>
    <dgm:pt modelId="{B73941E9-A816-4C06-AC08-958583620F76}">
      <dgm:prSet/>
      <dgm:spPr/>
      <dgm:t>
        <a:bodyPr/>
        <a:lstStyle/>
        <a:p>
          <a:r>
            <a:rPr lang="nl-BE" dirty="0"/>
            <a:t>Kentekens van gehoorzaamheid (2:3-6)</a:t>
          </a:r>
        </a:p>
      </dgm:t>
    </dgm:pt>
    <dgm:pt modelId="{E34300A1-CB66-4A83-9728-1064AFF4B3A6}" type="parTrans" cxnId="{D76205E2-9A70-485B-938C-EFB787A61E67}">
      <dgm:prSet/>
      <dgm:spPr/>
      <dgm:t>
        <a:bodyPr/>
        <a:lstStyle/>
        <a:p>
          <a:endParaRPr lang="nl-BE"/>
        </a:p>
      </dgm:t>
    </dgm:pt>
    <dgm:pt modelId="{9F938933-3C70-41D2-997B-C9F4787BFA13}" type="sibTrans" cxnId="{D76205E2-9A70-485B-938C-EFB787A61E67}">
      <dgm:prSet/>
      <dgm:spPr/>
      <dgm:t>
        <a:bodyPr/>
        <a:lstStyle/>
        <a:p>
          <a:endParaRPr lang="nl-BE"/>
        </a:p>
      </dgm:t>
    </dgm:pt>
    <dgm:pt modelId="{FAC0F6C2-66E4-400C-B493-34BAA27994C6}">
      <dgm:prSet/>
      <dgm:spPr/>
      <dgm:t>
        <a:bodyPr/>
        <a:lstStyle/>
        <a:p>
          <a:r>
            <a:rPr lang="nl-BE" dirty="0"/>
            <a:t>Kentekens van liefde (2:7-17)</a:t>
          </a:r>
        </a:p>
      </dgm:t>
    </dgm:pt>
    <dgm:pt modelId="{A3F82C8D-7967-46C4-8969-A29D15E708BA}" type="parTrans" cxnId="{C352280D-B7E3-460C-9BC6-6D70770AC961}">
      <dgm:prSet/>
      <dgm:spPr/>
      <dgm:t>
        <a:bodyPr/>
        <a:lstStyle/>
        <a:p>
          <a:endParaRPr lang="nl-BE"/>
        </a:p>
      </dgm:t>
    </dgm:pt>
    <dgm:pt modelId="{9F51B040-91D6-458E-B0F8-B022BB36F4C0}" type="sibTrans" cxnId="{C352280D-B7E3-460C-9BC6-6D70770AC961}">
      <dgm:prSet/>
      <dgm:spPr/>
      <dgm:t>
        <a:bodyPr/>
        <a:lstStyle/>
        <a:p>
          <a:endParaRPr lang="nl-BE"/>
        </a:p>
      </dgm:t>
    </dgm:pt>
    <dgm:pt modelId="{7BA91096-02C3-4AE7-9DF2-993C3C9DD7E5}">
      <dgm:prSet/>
      <dgm:spPr/>
      <dgm:t>
        <a:bodyPr/>
        <a:lstStyle/>
        <a:p>
          <a:r>
            <a:rPr lang="nl-BE" dirty="0"/>
            <a:t>Alertheid voor misleiding en wandel naar Gods DNA (2:18-3:24)</a:t>
          </a:r>
        </a:p>
      </dgm:t>
    </dgm:pt>
    <dgm:pt modelId="{7A6DA1E5-8942-4D63-A625-E9DF6D41ED7E}" type="parTrans" cxnId="{A4259FF3-04E8-4DE1-B150-4C6C41C3CEAA}">
      <dgm:prSet/>
      <dgm:spPr/>
      <dgm:t>
        <a:bodyPr/>
        <a:lstStyle/>
        <a:p>
          <a:endParaRPr lang="nl-BE"/>
        </a:p>
      </dgm:t>
    </dgm:pt>
    <dgm:pt modelId="{F8B47194-A43C-4C00-BA06-D6CB3904AC31}" type="sibTrans" cxnId="{A4259FF3-04E8-4DE1-B150-4C6C41C3CEAA}">
      <dgm:prSet/>
      <dgm:spPr/>
      <dgm:t>
        <a:bodyPr/>
        <a:lstStyle/>
        <a:p>
          <a:endParaRPr lang="nl-BE"/>
        </a:p>
      </dgm:t>
    </dgm:pt>
    <dgm:pt modelId="{F2DA0DD6-D638-4449-9991-4FA4FDECAF20}">
      <dgm:prSet/>
      <dgm:spPr/>
      <dgm:t>
        <a:bodyPr/>
        <a:lstStyle/>
        <a:p>
          <a:r>
            <a:rPr lang="nl-BE" dirty="0"/>
            <a:t>Antichristelijke kenmerken van familie (2:18-21)</a:t>
          </a:r>
        </a:p>
      </dgm:t>
    </dgm:pt>
    <dgm:pt modelId="{A8557A65-6643-4A45-B505-E3E221BDD1CC}" type="parTrans" cxnId="{64DA5ED0-1863-4847-A004-1AD4981751BB}">
      <dgm:prSet/>
      <dgm:spPr/>
      <dgm:t>
        <a:bodyPr/>
        <a:lstStyle/>
        <a:p>
          <a:endParaRPr lang="nl-BE"/>
        </a:p>
      </dgm:t>
    </dgm:pt>
    <dgm:pt modelId="{94F69452-EF7E-4C02-9E3E-8AB5AFBFE810}" type="sibTrans" cxnId="{64DA5ED0-1863-4847-A004-1AD4981751BB}">
      <dgm:prSet/>
      <dgm:spPr/>
      <dgm:t>
        <a:bodyPr/>
        <a:lstStyle/>
        <a:p>
          <a:endParaRPr lang="nl-BE"/>
        </a:p>
      </dgm:t>
    </dgm:pt>
    <dgm:pt modelId="{D4D9862E-D40F-4D0C-9A17-CB151E5FB29D}">
      <dgm:prSet/>
      <dgm:spPr/>
      <dgm:t>
        <a:bodyPr/>
        <a:lstStyle/>
        <a:p>
          <a:r>
            <a:rPr lang="nl-BE" dirty="0"/>
            <a:t>Antichristelijke kenmerken van geloof (2:22-25)</a:t>
          </a:r>
        </a:p>
      </dgm:t>
    </dgm:pt>
    <dgm:pt modelId="{501C2268-F438-4E12-8400-870DC7E27ACE}" type="parTrans" cxnId="{838CD47C-A6C7-4220-9763-BC986160881A}">
      <dgm:prSet/>
      <dgm:spPr/>
      <dgm:t>
        <a:bodyPr/>
        <a:lstStyle/>
        <a:p>
          <a:endParaRPr lang="nl-BE"/>
        </a:p>
      </dgm:t>
    </dgm:pt>
    <dgm:pt modelId="{9C268A14-3CB2-4F0F-B989-45A5184E437D}" type="sibTrans" cxnId="{838CD47C-A6C7-4220-9763-BC986160881A}">
      <dgm:prSet/>
      <dgm:spPr/>
      <dgm:t>
        <a:bodyPr/>
        <a:lstStyle/>
        <a:p>
          <a:endParaRPr lang="nl-BE"/>
        </a:p>
      </dgm:t>
    </dgm:pt>
    <dgm:pt modelId="{5A20120C-D2E6-42FE-B75D-B2B19E800049}">
      <dgm:prSet/>
      <dgm:spPr/>
      <dgm:t>
        <a:bodyPr/>
        <a:lstStyle/>
        <a:p>
          <a:r>
            <a:rPr lang="nl-BE" dirty="0"/>
            <a:t>Antichristelijke verleidingen (2:26-27)</a:t>
          </a:r>
        </a:p>
      </dgm:t>
    </dgm:pt>
    <dgm:pt modelId="{93004502-6AF3-404D-A83D-E0A0C166737E}" type="parTrans" cxnId="{2E5D80A9-4D7F-43FD-9D71-C5FA1EECCAD5}">
      <dgm:prSet/>
      <dgm:spPr/>
      <dgm:t>
        <a:bodyPr/>
        <a:lstStyle/>
        <a:p>
          <a:endParaRPr lang="nl-BE"/>
        </a:p>
      </dgm:t>
    </dgm:pt>
    <dgm:pt modelId="{63B07C98-7EA4-4552-A3A9-46C7166BB250}" type="sibTrans" cxnId="{2E5D80A9-4D7F-43FD-9D71-C5FA1EECCAD5}">
      <dgm:prSet/>
      <dgm:spPr/>
      <dgm:t>
        <a:bodyPr/>
        <a:lstStyle/>
        <a:p>
          <a:endParaRPr lang="nl-BE"/>
        </a:p>
      </dgm:t>
    </dgm:pt>
    <dgm:pt modelId="{4B1CAE6B-BA54-4B6F-8E51-D85FFAAD147E}">
      <dgm:prSet/>
      <dgm:spPr/>
      <dgm:t>
        <a:bodyPr/>
        <a:lstStyle/>
        <a:p>
          <a:r>
            <a:rPr lang="nl-BE" dirty="0"/>
            <a:t>Waak en heb lief (2:28-3:24)</a:t>
          </a:r>
        </a:p>
      </dgm:t>
    </dgm:pt>
    <dgm:pt modelId="{6896C2DB-731C-4440-95B7-4C73B130A72A}" type="parTrans" cxnId="{904096C7-38CD-49A3-AE3F-75A4C50B4B2C}">
      <dgm:prSet/>
      <dgm:spPr/>
      <dgm:t>
        <a:bodyPr/>
        <a:lstStyle/>
        <a:p>
          <a:endParaRPr lang="nl-BE"/>
        </a:p>
      </dgm:t>
    </dgm:pt>
    <dgm:pt modelId="{263C0FEC-82F7-4A36-87D0-95777EF41B2B}" type="sibTrans" cxnId="{904096C7-38CD-49A3-AE3F-75A4C50B4B2C}">
      <dgm:prSet/>
      <dgm:spPr/>
      <dgm:t>
        <a:bodyPr/>
        <a:lstStyle/>
        <a:p>
          <a:endParaRPr lang="nl-BE"/>
        </a:p>
      </dgm:t>
    </dgm:pt>
    <dgm:pt modelId="{393AA23B-D311-4AF8-B28C-494CC2BFBE7A}">
      <dgm:prSet/>
      <dgm:spPr/>
      <dgm:t>
        <a:bodyPr/>
        <a:lstStyle/>
        <a:p>
          <a:r>
            <a:rPr lang="nl-BE" dirty="0"/>
            <a:t>De Zoon, de Geest en de liefde van God (4:1-21)</a:t>
          </a:r>
        </a:p>
      </dgm:t>
    </dgm:pt>
    <dgm:pt modelId="{2893CADC-C174-4AC1-8444-D02C3FBC5FFF}" type="parTrans" cxnId="{8A8F7F6D-E319-4CE8-87C8-DA0B26397C96}">
      <dgm:prSet/>
      <dgm:spPr/>
      <dgm:t>
        <a:bodyPr/>
        <a:lstStyle/>
        <a:p>
          <a:endParaRPr lang="nl-BE"/>
        </a:p>
      </dgm:t>
    </dgm:pt>
    <dgm:pt modelId="{AB0C6F3E-48DB-4C32-970E-B6EA6FCEF9A0}" type="sibTrans" cxnId="{8A8F7F6D-E319-4CE8-87C8-DA0B26397C96}">
      <dgm:prSet/>
      <dgm:spPr/>
      <dgm:t>
        <a:bodyPr/>
        <a:lstStyle/>
        <a:p>
          <a:endParaRPr lang="nl-BE"/>
        </a:p>
      </dgm:t>
    </dgm:pt>
    <dgm:pt modelId="{03F19D8A-591A-4D15-8660-5AF19EBB9962}">
      <dgm:prSet/>
      <dgm:spPr/>
      <dgm:t>
        <a:bodyPr/>
        <a:lstStyle/>
        <a:p>
          <a:r>
            <a:rPr lang="nl-BE" dirty="0"/>
            <a:t>Oorsprong van dwaalleer (4:1-3)</a:t>
          </a:r>
        </a:p>
      </dgm:t>
    </dgm:pt>
    <dgm:pt modelId="{90EC47D0-B87C-42BF-88DB-69E0DFB03233}" type="parTrans" cxnId="{84AC5D08-9FC4-4F57-AC78-9E38BB970C86}">
      <dgm:prSet/>
      <dgm:spPr/>
      <dgm:t>
        <a:bodyPr/>
        <a:lstStyle/>
        <a:p>
          <a:endParaRPr lang="nl-BE"/>
        </a:p>
      </dgm:t>
    </dgm:pt>
    <dgm:pt modelId="{335EDAC1-5511-4E5A-A522-FD899E48FEC8}" type="sibTrans" cxnId="{84AC5D08-9FC4-4F57-AC78-9E38BB970C86}">
      <dgm:prSet/>
      <dgm:spPr/>
      <dgm:t>
        <a:bodyPr/>
        <a:lstStyle/>
        <a:p>
          <a:endParaRPr lang="nl-BE"/>
        </a:p>
      </dgm:t>
    </dgm:pt>
    <dgm:pt modelId="{1EE212EE-5A0F-4226-B09C-3D9199356940}">
      <dgm:prSet/>
      <dgm:spPr/>
      <dgm:t>
        <a:bodyPr/>
        <a:lstStyle/>
        <a:p>
          <a:r>
            <a:rPr lang="nl-BE" dirty="0"/>
            <a:t>Noodzaak van gezonde leer (4:4-6)</a:t>
          </a:r>
        </a:p>
      </dgm:t>
    </dgm:pt>
    <dgm:pt modelId="{13363593-363B-464E-B89A-D89740C5E27E}" type="parTrans" cxnId="{341874E5-BB1A-428C-8C3E-94222280457B}">
      <dgm:prSet/>
      <dgm:spPr/>
      <dgm:t>
        <a:bodyPr/>
        <a:lstStyle/>
        <a:p>
          <a:endParaRPr lang="nl-BE"/>
        </a:p>
      </dgm:t>
    </dgm:pt>
    <dgm:pt modelId="{1CE94F1C-AF2D-46AD-9F00-CD085D4A1557}" type="sibTrans" cxnId="{341874E5-BB1A-428C-8C3E-94222280457B}">
      <dgm:prSet/>
      <dgm:spPr/>
      <dgm:t>
        <a:bodyPr/>
        <a:lstStyle/>
        <a:p>
          <a:endParaRPr lang="nl-BE"/>
        </a:p>
      </dgm:t>
    </dgm:pt>
    <dgm:pt modelId="{77C40DD8-DB7C-4228-B0F1-2390675D3799}">
      <dgm:prSet/>
      <dgm:spPr/>
      <dgm:t>
        <a:bodyPr/>
        <a:lstStyle/>
        <a:p>
          <a:r>
            <a:rPr lang="nl-BE" dirty="0"/>
            <a:t>Gods liefde (4:7-21)</a:t>
          </a:r>
        </a:p>
      </dgm:t>
    </dgm:pt>
    <dgm:pt modelId="{2F14D46F-8D4E-40BC-97A0-B6F2A0B6319A}" type="parTrans" cxnId="{761B2CDC-3B95-4E25-A6E7-05935263BB1B}">
      <dgm:prSet/>
      <dgm:spPr/>
      <dgm:t>
        <a:bodyPr/>
        <a:lstStyle/>
        <a:p>
          <a:endParaRPr lang="nl-BE"/>
        </a:p>
      </dgm:t>
    </dgm:pt>
    <dgm:pt modelId="{816BE5AD-95DE-40C4-9DD2-783A408C2133}" type="sibTrans" cxnId="{761B2CDC-3B95-4E25-A6E7-05935263BB1B}">
      <dgm:prSet/>
      <dgm:spPr/>
      <dgm:t>
        <a:bodyPr/>
        <a:lstStyle/>
        <a:p>
          <a:endParaRPr lang="nl-BE"/>
        </a:p>
      </dgm:t>
    </dgm:pt>
    <dgm:pt modelId="{E76104EE-7CB4-47BA-961D-A3EEE9E6F242}">
      <dgm:prSet/>
      <dgm:spPr/>
      <dgm:t>
        <a:bodyPr/>
        <a:lstStyle/>
        <a:p>
          <a:r>
            <a:rPr lang="nl-BE" dirty="0"/>
            <a:t>Gods kind, Gods getuigenis en geloofszekerheid (5:1-21)</a:t>
          </a:r>
        </a:p>
      </dgm:t>
    </dgm:pt>
    <dgm:pt modelId="{C3882FBE-9185-4F0B-99C1-6E7A705F6CC5}" type="parTrans" cxnId="{B394A3B7-A660-4593-A9D0-09A575121FB7}">
      <dgm:prSet/>
      <dgm:spPr/>
      <dgm:t>
        <a:bodyPr/>
        <a:lstStyle/>
        <a:p>
          <a:endParaRPr lang="nl-BE"/>
        </a:p>
      </dgm:t>
    </dgm:pt>
    <dgm:pt modelId="{539D4172-B46C-42A4-B8A9-228179020600}" type="sibTrans" cxnId="{B394A3B7-A660-4593-A9D0-09A575121FB7}">
      <dgm:prSet/>
      <dgm:spPr/>
      <dgm:t>
        <a:bodyPr/>
        <a:lstStyle/>
        <a:p>
          <a:endParaRPr lang="nl-BE"/>
        </a:p>
      </dgm:t>
    </dgm:pt>
    <dgm:pt modelId="{06D792AE-0631-4747-83FC-C0FEB9278C02}">
      <dgm:prSet/>
      <dgm:spPr/>
      <dgm:t>
        <a:bodyPr/>
        <a:lstStyle/>
        <a:p>
          <a:r>
            <a:rPr lang="nl-BE" dirty="0"/>
            <a:t>Overwinningen in Christus (5:1-5)</a:t>
          </a:r>
        </a:p>
      </dgm:t>
    </dgm:pt>
    <dgm:pt modelId="{3DDD828B-CD02-4C92-A9CE-5299FD1B2E53}" type="parTrans" cxnId="{B0B9135B-41FD-4F8D-86A3-644C1B0C35D4}">
      <dgm:prSet/>
      <dgm:spPr/>
      <dgm:t>
        <a:bodyPr/>
        <a:lstStyle/>
        <a:p>
          <a:endParaRPr lang="nl-BE"/>
        </a:p>
      </dgm:t>
    </dgm:pt>
    <dgm:pt modelId="{189A4B0B-D078-48E6-84EE-56B805DE7DB9}" type="sibTrans" cxnId="{B0B9135B-41FD-4F8D-86A3-644C1B0C35D4}">
      <dgm:prSet/>
      <dgm:spPr/>
      <dgm:t>
        <a:bodyPr/>
        <a:lstStyle/>
        <a:p>
          <a:endParaRPr lang="nl-BE"/>
        </a:p>
      </dgm:t>
    </dgm:pt>
    <dgm:pt modelId="{2F68209F-67BB-43C4-9320-9C7671138396}">
      <dgm:prSet/>
      <dgm:spPr/>
      <dgm:t>
        <a:bodyPr/>
        <a:lstStyle/>
        <a:p>
          <a:r>
            <a:rPr lang="nl-BE"/>
            <a:t>Gods getuigenis over Christus (5:6-12)</a:t>
          </a:r>
        </a:p>
      </dgm:t>
    </dgm:pt>
    <dgm:pt modelId="{FB8791E7-710A-4604-9650-8CE4B53A2297}" type="parTrans" cxnId="{711F181A-D699-4B01-97F7-E9BE2D1DBCE0}">
      <dgm:prSet/>
      <dgm:spPr/>
      <dgm:t>
        <a:bodyPr/>
        <a:lstStyle/>
        <a:p>
          <a:endParaRPr lang="nl-BE"/>
        </a:p>
      </dgm:t>
    </dgm:pt>
    <dgm:pt modelId="{04EBCA0A-106D-4993-9CB8-B0B32F1CC295}" type="sibTrans" cxnId="{711F181A-D699-4B01-97F7-E9BE2D1DBCE0}">
      <dgm:prSet/>
      <dgm:spPr/>
      <dgm:t>
        <a:bodyPr/>
        <a:lstStyle/>
        <a:p>
          <a:endParaRPr lang="nl-BE"/>
        </a:p>
      </dgm:t>
    </dgm:pt>
    <dgm:pt modelId="{C7AED0A6-064D-4F5B-86FE-2FEC1B8B4A1E}">
      <dgm:prSet/>
      <dgm:spPr/>
      <dgm:t>
        <a:bodyPr/>
        <a:lstStyle/>
        <a:p>
          <a:r>
            <a:rPr lang="nl-BE"/>
            <a:t>Geloofszekerheid door Christus (5:13-21)</a:t>
          </a:r>
        </a:p>
      </dgm:t>
    </dgm:pt>
    <dgm:pt modelId="{0C48DB68-7CDB-48A1-AE5E-51A72AC76163}" type="parTrans" cxnId="{372CADAF-3388-4BF6-96AD-66EB466198BD}">
      <dgm:prSet/>
      <dgm:spPr/>
      <dgm:t>
        <a:bodyPr/>
        <a:lstStyle/>
        <a:p>
          <a:endParaRPr lang="nl-BE"/>
        </a:p>
      </dgm:t>
    </dgm:pt>
    <dgm:pt modelId="{CF31A8BD-24F4-4887-91C8-B49A914CEF3F}" type="sibTrans" cxnId="{372CADAF-3388-4BF6-96AD-66EB466198BD}">
      <dgm:prSet/>
      <dgm:spPr/>
      <dgm:t>
        <a:bodyPr/>
        <a:lstStyle/>
        <a:p>
          <a:endParaRPr lang="nl-BE"/>
        </a:p>
      </dgm:t>
    </dgm:pt>
    <dgm:pt modelId="{5174935A-4667-4FAA-B12F-A68C765E1BCA}" type="pres">
      <dgm:prSet presAssocID="{D1FACCD4-24D0-4927-8898-2B6DA7645C65}" presName="theList" presStyleCnt="0">
        <dgm:presLayoutVars>
          <dgm:dir/>
          <dgm:animLvl val="lvl"/>
          <dgm:resizeHandles val="exact"/>
        </dgm:presLayoutVars>
      </dgm:prSet>
      <dgm:spPr/>
    </dgm:pt>
    <dgm:pt modelId="{62BB9FE8-7782-43FC-A33B-0A6CA5FA4E8D}" type="pres">
      <dgm:prSet presAssocID="{3733AA41-4BBB-4EC5-8C2B-A9CA3D8BF9FB}" presName="compNode" presStyleCnt="0"/>
      <dgm:spPr/>
    </dgm:pt>
    <dgm:pt modelId="{00DC5485-BA13-4EB6-A680-6D4CC3CB106F}" type="pres">
      <dgm:prSet presAssocID="{3733AA41-4BBB-4EC5-8C2B-A9CA3D8BF9FB}" presName="aNode" presStyleLbl="bgShp" presStyleIdx="0" presStyleCnt="4"/>
      <dgm:spPr/>
    </dgm:pt>
    <dgm:pt modelId="{D489DD01-D36A-4BE3-9A3A-C921729CDE25}" type="pres">
      <dgm:prSet presAssocID="{3733AA41-4BBB-4EC5-8C2B-A9CA3D8BF9FB}" presName="textNode" presStyleLbl="bgShp" presStyleIdx="0" presStyleCnt="4"/>
      <dgm:spPr/>
    </dgm:pt>
    <dgm:pt modelId="{ADE4EAF8-DFC4-4FCE-8995-CF18C91EFE12}" type="pres">
      <dgm:prSet presAssocID="{3733AA41-4BBB-4EC5-8C2B-A9CA3D8BF9FB}" presName="compChildNode" presStyleCnt="0"/>
      <dgm:spPr/>
    </dgm:pt>
    <dgm:pt modelId="{377F8CEE-5765-4FFA-8E6F-12D4AEF4538F}" type="pres">
      <dgm:prSet presAssocID="{3733AA41-4BBB-4EC5-8C2B-A9CA3D8BF9FB}" presName="theInnerList" presStyleCnt="0"/>
      <dgm:spPr/>
    </dgm:pt>
    <dgm:pt modelId="{AA102B0E-34C6-41D0-A617-16242C3BED54}" type="pres">
      <dgm:prSet presAssocID="{16E2BA0F-F327-4E01-B75E-9316E1D77864}" presName="childNode" presStyleLbl="node1" presStyleIdx="0" presStyleCnt="14">
        <dgm:presLayoutVars>
          <dgm:bulletEnabled val="1"/>
        </dgm:presLayoutVars>
      </dgm:prSet>
      <dgm:spPr/>
    </dgm:pt>
    <dgm:pt modelId="{FB5F6771-871E-405A-84E6-5C23CDDAF1E1}" type="pres">
      <dgm:prSet presAssocID="{16E2BA0F-F327-4E01-B75E-9316E1D77864}" presName="aSpace2" presStyleCnt="0"/>
      <dgm:spPr/>
    </dgm:pt>
    <dgm:pt modelId="{293649C0-9B21-4F4D-8F21-53A3ACB286BA}" type="pres">
      <dgm:prSet presAssocID="{6666B0DF-4A77-4E29-A97E-B50A544A2432}" presName="childNode" presStyleLbl="node1" presStyleIdx="1" presStyleCnt="14">
        <dgm:presLayoutVars>
          <dgm:bulletEnabled val="1"/>
        </dgm:presLayoutVars>
      </dgm:prSet>
      <dgm:spPr/>
    </dgm:pt>
    <dgm:pt modelId="{69241B38-5177-4FF2-8327-4FE78F425518}" type="pres">
      <dgm:prSet presAssocID="{6666B0DF-4A77-4E29-A97E-B50A544A2432}" presName="aSpace2" presStyleCnt="0"/>
      <dgm:spPr/>
    </dgm:pt>
    <dgm:pt modelId="{6F1BE020-8AAD-40E2-8532-620581304A51}" type="pres">
      <dgm:prSet presAssocID="{B73941E9-A816-4C06-AC08-958583620F76}" presName="childNode" presStyleLbl="node1" presStyleIdx="2" presStyleCnt="14">
        <dgm:presLayoutVars>
          <dgm:bulletEnabled val="1"/>
        </dgm:presLayoutVars>
      </dgm:prSet>
      <dgm:spPr/>
    </dgm:pt>
    <dgm:pt modelId="{FCF5753F-DBAA-460C-AB6E-02B69D5DDEAA}" type="pres">
      <dgm:prSet presAssocID="{B73941E9-A816-4C06-AC08-958583620F76}" presName="aSpace2" presStyleCnt="0"/>
      <dgm:spPr/>
    </dgm:pt>
    <dgm:pt modelId="{E33DF43B-C368-4B83-A9EA-DF2B8DA850F4}" type="pres">
      <dgm:prSet presAssocID="{FAC0F6C2-66E4-400C-B493-34BAA27994C6}" presName="childNode" presStyleLbl="node1" presStyleIdx="3" presStyleCnt="14">
        <dgm:presLayoutVars>
          <dgm:bulletEnabled val="1"/>
        </dgm:presLayoutVars>
      </dgm:prSet>
      <dgm:spPr/>
    </dgm:pt>
    <dgm:pt modelId="{6D893E96-EEEE-41A2-A428-EA5C5A0E924C}" type="pres">
      <dgm:prSet presAssocID="{3733AA41-4BBB-4EC5-8C2B-A9CA3D8BF9FB}" presName="aSpace" presStyleCnt="0"/>
      <dgm:spPr/>
    </dgm:pt>
    <dgm:pt modelId="{56AE20F4-AA2A-481B-8422-1611F25BCECF}" type="pres">
      <dgm:prSet presAssocID="{7BA91096-02C3-4AE7-9DF2-993C3C9DD7E5}" presName="compNode" presStyleCnt="0"/>
      <dgm:spPr/>
    </dgm:pt>
    <dgm:pt modelId="{193050C1-6790-4512-891E-683AC8FC54A4}" type="pres">
      <dgm:prSet presAssocID="{7BA91096-02C3-4AE7-9DF2-993C3C9DD7E5}" presName="aNode" presStyleLbl="bgShp" presStyleIdx="1" presStyleCnt="4"/>
      <dgm:spPr/>
    </dgm:pt>
    <dgm:pt modelId="{5BA53FB4-01EC-40A8-BADD-BE72BD94F5AE}" type="pres">
      <dgm:prSet presAssocID="{7BA91096-02C3-4AE7-9DF2-993C3C9DD7E5}" presName="textNode" presStyleLbl="bgShp" presStyleIdx="1" presStyleCnt="4"/>
      <dgm:spPr/>
    </dgm:pt>
    <dgm:pt modelId="{13ACD585-6B69-4219-95DE-B6FE86417044}" type="pres">
      <dgm:prSet presAssocID="{7BA91096-02C3-4AE7-9DF2-993C3C9DD7E5}" presName="compChildNode" presStyleCnt="0"/>
      <dgm:spPr/>
    </dgm:pt>
    <dgm:pt modelId="{20942B6A-75DF-4D1D-9735-1679ECBCBFEB}" type="pres">
      <dgm:prSet presAssocID="{7BA91096-02C3-4AE7-9DF2-993C3C9DD7E5}" presName="theInnerList" presStyleCnt="0"/>
      <dgm:spPr/>
    </dgm:pt>
    <dgm:pt modelId="{6DE678E7-DA3D-44ED-97A3-95A48AAF992B}" type="pres">
      <dgm:prSet presAssocID="{F2DA0DD6-D638-4449-9991-4FA4FDECAF20}" presName="childNode" presStyleLbl="node1" presStyleIdx="4" presStyleCnt="14">
        <dgm:presLayoutVars>
          <dgm:bulletEnabled val="1"/>
        </dgm:presLayoutVars>
      </dgm:prSet>
      <dgm:spPr/>
    </dgm:pt>
    <dgm:pt modelId="{208ACA6C-D81A-41BD-8B8B-70EB82D2B9E9}" type="pres">
      <dgm:prSet presAssocID="{F2DA0DD6-D638-4449-9991-4FA4FDECAF20}" presName="aSpace2" presStyleCnt="0"/>
      <dgm:spPr/>
    </dgm:pt>
    <dgm:pt modelId="{1BD095A1-549B-4962-AAF0-A84A63E77396}" type="pres">
      <dgm:prSet presAssocID="{D4D9862E-D40F-4D0C-9A17-CB151E5FB29D}" presName="childNode" presStyleLbl="node1" presStyleIdx="5" presStyleCnt="14">
        <dgm:presLayoutVars>
          <dgm:bulletEnabled val="1"/>
        </dgm:presLayoutVars>
      </dgm:prSet>
      <dgm:spPr/>
    </dgm:pt>
    <dgm:pt modelId="{6C2DB355-65B2-4D03-8E84-C46DF0B05C69}" type="pres">
      <dgm:prSet presAssocID="{D4D9862E-D40F-4D0C-9A17-CB151E5FB29D}" presName="aSpace2" presStyleCnt="0"/>
      <dgm:spPr/>
    </dgm:pt>
    <dgm:pt modelId="{2FCC8B2C-79B9-4CCB-AA18-552CF05DA6D4}" type="pres">
      <dgm:prSet presAssocID="{5A20120C-D2E6-42FE-B75D-B2B19E800049}" presName="childNode" presStyleLbl="node1" presStyleIdx="6" presStyleCnt="14">
        <dgm:presLayoutVars>
          <dgm:bulletEnabled val="1"/>
        </dgm:presLayoutVars>
      </dgm:prSet>
      <dgm:spPr/>
    </dgm:pt>
    <dgm:pt modelId="{9637BE7B-B41E-4D42-95E6-06EA7D41DF6B}" type="pres">
      <dgm:prSet presAssocID="{5A20120C-D2E6-42FE-B75D-B2B19E800049}" presName="aSpace2" presStyleCnt="0"/>
      <dgm:spPr/>
    </dgm:pt>
    <dgm:pt modelId="{C32F2B0A-3723-4D57-8219-05B2E22B040F}" type="pres">
      <dgm:prSet presAssocID="{4B1CAE6B-BA54-4B6F-8E51-D85FFAAD147E}" presName="childNode" presStyleLbl="node1" presStyleIdx="7" presStyleCnt="14">
        <dgm:presLayoutVars>
          <dgm:bulletEnabled val="1"/>
        </dgm:presLayoutVars>
      </dgm:prSet>
      <dgm:spPr/>
    </dgm:pt>
    <dgm:pt modelId="{F063FE01-4EDE-4D8F-BB16-C38D65D2935F}" type="pres">
      <dgm:prSet presAssocID="{7BA91096-02C3-4AE7-9DF2-993C3C9DD7E5}" presName="aSpace" presStyleCnt="0"/>
      <dgm:spPr/>
    </dgm:pt>
    <dgm:pt modelId="{0E819DC5-FF3F-49B8-AFE4-A992A6CA886D}" type="pres">
      <dgm:prSet presAssocID="{393AA23B-D311-4AF8-B28C-494CC2BFBE7A}" presName="compNode" presStyleCnt="0"/>
      <dgm:spPr/>
    </dgm:pt>
    <dgm:pt modelId="{3186939F-A020-4531-BAD9-CE9233838D0B}" type="pres">
      <dgm:prSet presAssocID="{393AA23B-D311-4AF8-B28C-494CC2BFBE7A}" presName="aNode" presStyleLbl="bgShp" presStyleIdx="2" presStyleCnt="4"/>
      <dgm:spPr/>
    </dgm:pt>
    <dgm:pt modelId="{C7558E9F-6A9A-4094-AC82-4D53F94D7015}" type="pres">
      <dgm:prSet presAssocID="{393AA23B-D311-4AF8-B28C-494CC2BFBE7A}" presName="textNode" presStyleLbl="bgShp" presStyleIdx="2" presStyleCnt="4"/>
      <dgm:spPr/>
    </dgm:pt>
    <dgm:pt modelId="{55FEBD91-F81A-4086-93DA-3C858807B93A}" type="pres">
      <dgm:prSet presAssocID="{393AA23B-D311-4AF8-B28C-494CC2BFBE7A}" presName="compChildNode" presStyleCnt="0"/>
      <dgm:spPr/>
    </dgm:pt>
    <dgm:pt modelId="{A4A6816A-3EFF-4954-BC6D-07BB99C654EE}" type="pres">
      <dgm:prSet presAssocID="{393AA23B-D311-4AF8-B28C-494CC2BFBE7A}" presName="theInnerList" presStyleCnt="0"/>
      <dgm:spPr/>
    </dgm:pt>
    <dgm:pt modelId="{DFC78DD0-66AB-48CA-9D5B-07B08FAF0DDB}" type="pres">
      <dgm:prSet presAssocID="{03F19D8A-591A-4D15-8660-5AF19EBB9962}" presName="childNode" presStyleLbl="node1" presStyleIdx="8" presStyleCnt="14">
        <dgm:presLayoutVars>
          <dgm:bulletEnabled val="1"/>
        </dgm:presLayoutVars>
      </dgm:prSet>
      <dgm:spPr/>
    </dgm:pt>
    <dgm:pt modelId="{2EE5ACB5-328E-48F1-950C-98C3AAECB273}" type="pres">
      <dgm:prSet presAssocID="{03F19D8A-591A-4D15-8660-5AF19EBB9962}" presName="aSpace2" presStyleCnt="0"/>
      <dgm:spPr/>
    </dgm:pt>
    <dgm:pt modelId="{B97C9E0E-94BF-4B68-8EC7-2667B9D25E6F}" type="pres">
      <dgm:prSet presAssocID="{1EE212EE-5A0F-4226-B09C-3D9199356940}" presName="childNode" presStyleLbl="node1" presStyleIdx="9" presStyleCnt="14">
        <dgm:presLayoutVars>
          <dgm:bulletEnabled val="1"/>
        </dgm:presLayoutVars>
      </dgm:prSet>
      <dgm:spPr/>
    </dgm:pt>
    <dgm:pt modelId="{9E268CC3-6634-4C91-B225-D20749F522CF}" type="pres">
      <dgm:prSet presAssocID="{1EE212EE-5A0F-4226-B09C-3D9199356940}" presName="aSpace2" presStyleCnt="0"/>
      <dgm:spPr/>
    </dgm:pt>
    <dgm:pt modelId="{C07A6EF8-3EB5-4076-8747-AC1BBECCC662}" type="pres">
      <dgm:prSet presAssocID="{77C40DD8-DB7C-4228-B0F1-2390675D3799}" presName="childNode" presStyleLbl="node1" presStyleIdx="10" presStyleCnt="14">
        <dgm:presLayoutVars>
          <dgm:bulletEnabled val="1"/>
        </dgm:presLayoutVars>
      </dgm:prSet>
      <dgm:spPr/>
    </dgm:pt>
    <dgm:pt modelId="{1D11E70A-C546-4832-A5DE-EAC758646E1D}" type="pres">
      <dgm:prSet presAssocID="{393AA23B-D311-4AF8-B28C-494CC2BFBE7A}" presName="aSpace" presStyleCnt="0"/>
      <dgm:spPr/>
    </dgm:pt>
    <dgm:pt modelId="{EFB86867-5F17-4E7D-B46E-C202AFB39F90}" type="pres">
      <dgm:prSet presAssocID="{E76104EE-7CB4-47BA-961D-A3EEE9E6F242}" presName="compNode" presStyleCnt="0"/>
      <dgm:spPr/>
    </dgm:pt>
    <dgm:pt modelId="{57A2628D-0E97-4D38-90C5-0CFD5B0E2101}" type="pres">
      <dgm:prSet presAssocID="{E76104EE-7CB4-47BA-961D-A3EEE9E6F242}" presName="aNode" presStyleLbl="bgShp" presStyleIdx="3" presStyleCnt="4"/>
      <dgm:spPr/>
    </dgm:pt>
    <dgm:pt modelId="{A0C987C7-B371-4186-AF72-CC55AB034D5A}" type="pres">
      <dgm:prSet presAssocID="{E76104EE-7CB4-47BA-961D-A3EEE9E6F242}" presName="textNode" presStyleLbl="bgShp" presStyleIdx="3" presStyleCnt="4"/>
      <dgm:spPr/>
    </dgm:pt>
    <dgm:pt modelId="{6A2E91D9-C99F-4151-88BD-D416819949E0}" type="pres">
      <dgm:prSet presAssocID="{E76104EE-7CB4-47BA-961D-A3EEE9E6F242}" presName="compChildNode" presStyleCnt="0"/>
      <dgm:spPr/>
    </dgm:pt>
    <dgm:pt modelId="{84DF855E-6DE2-4D94-9BDE-8FACBB58DE52}" type="pres">
      <dgm:prSet presAssocID="{E76104EE-7CB4-47BA-961D-A3EEE9E6F242}" presName="theInnerList" presStyleCnt="0"/>
      <dgm:spPr/>
    </dgm:pt>
    <dgm:pt modelId="{AF1B9203-0FBE-49E9-A884-CA64AEDF1B5F}" type="pres">
      <dgm:prSet presAssocID="{06D792AE-0631-4747-83FC-C0FEB9278C02}" presName="childNode" presStyleLbl="node1" presStyleIdx="11" presStyleCnt="14">
        <dgm:presLayoutVars>
          <dgm:bulletEnabled val="1"/>
        </dgm:presLayoutVars>
      </dgm:prSet>
      <dgm:spPr/>
    </dgm:pt>
    <dgm:pt modelId="{0E818815-6F54-4B75-BE11-8D36525DA50F}" type="pres">
      <dgm:prSet presAssocID="{06D792AE-0631-4747-83FC-C0FEB9278C02}" presName="aSpace2" presStyleCnt="0"/>
      <dgm:spPr/>
    </dgm:pt>
    <dgm:pt modelId="{46EE925F-0482-4BEC-A034-7D55CF8DA207}" type="pres">
      <dgm:prSet presAssocID="{2F68209F-67BB-43C4-9320-9C7671138396}" presName="childNode" presStyleLbl="node1" presStyleIdx="12" presStyleCnt="14">
        <dgm:presLayoutVars>
          <dgm:bulletEnabled val="1"/>
        </dgm:presLayoutVars>
      </dgm:prSet>
      <dgm:spPr/>
    </dgm:pt>
    <dgm:pt modelId="{A1664A22-8DE1-4B89-9C2A-C56B0B8FDDDA}" type="pres">
      <dgm:prSet presAssocID="{2F68209F-67BB-43C4-9320-9C7671138396}" presName="aSpace2" presStyleCnt="0"/>
      <dgm:spPr/>
    </dgm:pt>
    <dgm:pt modelId="{A38FEE87-BA66-4C78-A8C8-FA5249669C11}" type="pres">
      <dgm:prSet presAssocID="{C7AED0A6-064D-4F5B-86FE-2FEC1B8B4A1E}" presName="childNode" presStyleLbl="node1" presStyleIdx="13" presStyleCnt="14">
        <dgm:presLayoutVars>
          <dgm:bulletEnabled val="1"/>
        </dgm:presLayoutVars>
      </dgm:prSet>
      <dgm:spPr/>
    </dgm:pt>
  </dgm:ptLst>
  <dgm:cxnLst>
    <dgm:cxn modelId="{01390404-3E1E-4876-87DB-0909A123C93B}" type="presOf" srcId="{C7AED0A6-064D-4F5B-86FE-2FEC1B8B4A1E}" destId="{A38FEE87-BA66-4C78-A8C8-FA5249669C11}" srcOrd="0" destOrd="0" presId="urn:microsoft.com/office/officeart/2005/8/layout/lProcess2"/>
    <dgm:cxn modelId="{EE582704-C321-4699-93EF-E2A3D95FA00B}" type="presOf" srcId="{2F68209F-67BB-43C4-9320-9C7671138396}" destId="{46EE925F-0482-4BEC-A034-7D55CF8DA207}" srcOrd="0" destOrd="0" presId="urn:microsoft.com/office/officeart/2005/8/layout/lProcess2"/>
    <dgm:cxn modelId="{84AC5D08-9FC4-4F57-AC78-9E38BB970C86}" srcId="{393AA23B-D311-4AF8-B28C-494CC2BFBE7A}" destId="{03F19D8A-591A-4D15-8660-5AF19EBB9962}" srcOrd="0" destOrd="0" parTransId="{90EC47D0-B87C-42BF-88DB-69E0DFB03233}" sibTransId="{335EDAC1-5511-4E5A-A522-FD899E48FEC8}"/>
    <dgm:cxn modelId="{586E9908-B7E0-44A7-8585-01C44505C1DA}" srcId="{D1FACCD4-24D0-4927-8898-2B6DA7645C65}" destId="{3733AA41-4BBB-4EC5-8C2B-A9CA3D8BF9FB}" srcOrd="0" destOrd="0" parTransId="{8F597C7C-7DE8-4A27-ACD8-A0EA10CF2AFD}" sibTransId="{297E6EBC-EF99-4DAA-8EED-54DED0C6E41B}"/>
    <dgm:cxn modelId="{DDC19B0C-0C31-48B1-B0CF-BD53CB28ED88}" type="presOf" srcId="{6666B0DF-4A77-4E29-A97E-B50A544A2432}" destId="{293649C0-9B21-4F4D-8F21-53A3ACB286BA}" srcOrd="0" destOrd="0" presId="urn:microsoft.com/office/officeart/2005/8/layout/lProcess2"/>
    <dgm:cxn modelId="{C352280D-B7E3-460C-9BC6-6D70770AC961}" srcId="{3733AA41-4BBB-4EC5-8C2B-A9CA3D8BF9FB}" destId="{FAC0F6C2-66E4-400C-B493-34BAA27994C6}" srcOrd="3" destOrd="0" parTransId="{A3F82C8D-7967-46C4-8969-A29D15E708BA}" sibTransId="{9F51B040-91D6-458E-B0F8-B022BB36F4C0}"/>
    <dgm:cxn modelId="{746B5012-8F9F-458B-A160-BA21F864EDE5}" type="presOf" srcId="{3733AA41-4BBB-4EC5-8C2B-A9CA3D8BF9FB}" destId="{00DC5485-BA13-4EB6-A680-6D4CC3CB106F}" srcOrd="0" destOrd="0" presId="urn:microsoft.com/office/officeart/2005/8/layout/lProcess2"/>
    <dgm:cxn modelId="{711F181A-D699-4B01-97F7-E9BE2D1DBCE0}" srcId="{E76104EE-7CB4-47BA-961D-A3EEE9E6F242}" destId="{2F68209F-67BB-43C4-9320-9C7671138396}" srcOrd="1" destOrd="0" parTransId="{FB8791E7-710A-4604-9650-8CE4B53A2297}" sibTransId="{04EBCA0A-106D-4993-9CB8-B0B32F1CC295}"/>
    <dgm:cxn modelId="{21F25C2D-CBE9-4E98-A331-1B51966C3C0C}" type="presOf" srcId="{FAC0F6C2-66E4-400C-B493-34BAA27994C6}" destId="{E33DF43B-C368-4B83-A9EA-DF2B8DA850F4}" srcOrd="0" destOrd="0" presId="urn:microsoft.com/office/officeart/2005/8/layout/lProcess2"/>
    <dgm:cxn modelId="{401DA033-BE74-4457-9733-20663E7D63DD}" type="presOf" srcId="{F2DA0DD6-D638-4449-9991-4FA4FDECAF20}" destId="{6DE678E7-DA3D-44ED-97A3-95A48AAF992B}" srcOrd="0" destOrd="0" presId="urn:microsoft.com/office/officeart/2005/8/layout/lProcess2"/>
    <dgm:cxn modelId="{2F521935-B51E-4868-A045-34B11887DA38}" type="presOf" srcId="{7BA91096-02C3-4AE7-9DF2-993C3C9DD7E5}" destId="{193050C1-6790-4512-891E-683AC8FC54A4}" srcOrd="0" destOrd="0" presId="urn:microsoft.com/office/officeart/2005/8/layout/lProcess2"/>
    <dgm:cxn modelId="{B0B9135B-41FD-4F8D-86A3-644C1B0C35D4}" srcId="{E76104EE-7CB4-47BA-961D-A3EEE9E6F242}" destId="{06D792AE-0631-4747-83FC-C0FEB9278C02}" srcOrd="0" destOrd="0" parTransId="{3DDD828B-CD02-4C92-A9CE-5299FD1B2E53}" sibTransId="{189A4B0B-D078-48E6-84EE-56B805DE7DB9}"/>
    <dgm:cxn modelId="{31405E5B-8F52-4E09-87C1-E9E7DB220379}" type="presOf" srcId="{E76104EE-7CB4-47BA-961D-A3EEE9E6F242}" destId="{57A2628D-0E97-4D38-90C5-0CFD5B0E2101}" srcOrd="0" destOrd="0" presId="urn:microsoft.com/office/officeart/2005/8/layout/lProcess2"/>
    <dgm:cxn modelId="{B973795D-9C9C-43C2-9F9B-589532DDBDA7}" type="presOf" srcId="{393AA23B-D311-4AF8-B28C-494CC2BFBE7A}" destId="{C7558E9F-6A9A-4094-AC82-4D53F94D7015}" srcOrd="1" destOrd="0" presId="urn:microsoft.com/office/officeart/2005/8/layout/lProcess2"/>
    <dgm:cxn modelId="{F26CDD63-7ED4-4A13-BE26-75A3DFD666D1}" type="presOf" srcId="{393AA23B-D311-4AF8-B28C-494CC2BFBE7A}" destId="{3186939F-A020-4531-BAD9-CE9233838D0B}" srcOrd="0" destOrd="0" presId="urn:microsoft.com/office/officeart/2005/8/layout/lProcess2"/>
    <dgm:cxn modelId="{581A276A-91C2-4113-944B-23B205F7BC81}" type="presOf" srcId="{D1FACCD4-24D0-4927-8898-2B6DA7645C65}" destId="{5174935A-4667-4FAA-B12F-A68C765E1BCA}" srcOrd="0" destOrd="0" presId="urn:microsoft.com/office/officeart/2005/8/layout/lProcess2"/>
    <dgm:cxn modelId="{8A8F7F6D-E319-4CE8-87C8-DA0B26397C96}" srcId="{D1FACCD4-24D0-4927-8898-2B6DA7645C65}" destId="{393AA23B-D311-4AF8-B28C-494CC2BFBE7A}" srcOrd="2" destOrd="0" parTransId="{2893CADC-C174-4AC1-8444-D02C3FBC5FFF}" sibTransId="{AB0C6F3E-48DB-4C32-970E-B6EA6FCEF9A0}"/>
    <dgm:cxn modelId="{696ABB51-EA3A-44AF-8812-E7266CC7C02F}" type="presOf" srcId="{B73941E9-A816-4C06-AC08-958583620F76}" destId="{6F1BE020-8AAD-40E2-8532-620581304A51}" srcOrd="0" destOrd="0" presId="urn:microsoft.com/office/officeart/2005/8/layout/lProcess2"/>
    <dgm:cxn modelId="{DFDA9D52-AB51-433C-9C22-C5E7C674AA3A}" type="presOf" srcId="{E76104EE-7CB4-47BA-961D-A3EEE9E6F242}" destId="{A0C987C7-B371-4186-AF72-CC55AB034D5A}" srcOrd="1" destOrd="0" presId="urn:microsoft.com/office/officeart/2005/8/layout/lProcess2"/>
    <dgm:cxn modelId="{9CDD4E77-5D56-43D7-94D0-E8645294D92C}" type="presOf" srcId="{03F19D8A-591A-4D15-8660-5AF19EBB9962}" destId="{DFC78DD0-66AB-48CA-9D5B-07B08FAF0DDB}" srcOrd="0" destOrd="0" presId="urn:microsoft.com/office/officeart/2005/8/layout/lProcess2"/>
    <dgm:cxn modelId="{838CD47C-A6C7-4220-9763-BC986160881A}" srcId="{7BA91096-02C3-4AE7-9DF2-993C3C9DD7E5}" destId="{D4D9862E-D40F-4D0C-9A17-CB151E5FB29D}" srcOrd="1" destOrd="0" parTransId="{501C2268-F438-4E12-8400-870DC7E27ACE}" sibTransId="{9C268A14-3CB2-4F0F-B989-45A5184E437D}"/>
    <dgm:cxn modelId="{1BB71087-8625-431B-98BD-E1B05429CDF8}" type="presOf" srcId="{3733AA41-4BBB-4EC5-8C2B-A9CA3D8BF9FB}" destId="{D489DD01-D36A-4BE3-9A3A-C921729CDE25}" srcOrd="1" destOrd="0" presId="urn:microsoft.com/office/officeart/2005/8/layout/lProcess2"/>
    <dgm:cxn modelId="{3090A790-F09E-40D5-9C84-4FD694EDFB7B}" type="presOf" srcId="{5A20120C-D2E6-42FE-B75D-B2B19E800049}" destId="{2FCC8B2C-79B9-4CCB-AA18-552CF05DA6D4}" srcOrd="0" destOrd="0" presId="urn:microsoft.com/office/officeart/2005/8/layout/lProcess2"/>
    <dgm:cxn modelId="{2BC25A91-3417-4300-8FAF-B7925AFCEE07}" type="presOf" srcId="{1EE212EE-5A0F-4226-B09C-3D9199356940}" destId="{B97C9E0E-94BF-4B68-8EC7-2667B9D25E6F}" srcOrd="0" destOrd="0" presId="urn:microsoft.com/office/officeart/2005/8/layout/lProcess2"/>
    <dgm:cxn modelId="{19BA5897-07E4-48B5-90C4-5887378A6AE2}" srcId="{3733AA41-4BBB-4EC5-8C2B-A9CA3D8BF9FB}" destId="{16E2BA0F-F327-4E01-B75E-9316E1D77864}" srcOrd="0" destOrd="0" parTransId="{5EC4BC86-519E-4E17-AF52-5275FBA35724}" sibTransId="{76BD0170-223F-4DDC-ACB5-867C8F0F63A5}"/>
    <dgm:cxn modelId="{E424DDA7-77CC-42D4-A217-278862ADCC34}" type="presOf" srcId="{D4D9862E-D40F-4D0C-9A17-CB151E5FB29D}" destId="{1BD095A1-549B-4962-AAF0-A84A63E77396}" srcOrd="0" destOrd="0" presId="urn:microsoft.com/office/officeart/2005/8/layout/lProcess2"/>
    <dgm:cxn modelId="{2E5D80A9-4D7F-43FD-9D71-C5FA1EECCAD5}" srcId="{7BA91096-02C3-4AE7-9DF2-993C3C9DD7E5}" destId="{5A20120C-D2E6-42FE-B75D-B2B19E800049}" srcOrd="2" destOrd="0" parTransId="{93004502-6AF3-404D-A83D-E0A0C166737E}" sibTransId="{63B07C98-7EA4-4552-A3A9-46C7166BB250}"/>
    <dgm:cxn modelId="{17F73DAC-3976-4C54-9EBB-BE826442AE0D}" type="presOf" srcId="{77C40DD8-DB7C-4228-B0F1-2390675D3799}" destId="{C07A6EF8-3EB5-4076-8747-AC1BBECCC662}" srcOrd="0" destOrd="0" presId="urn:microsoft.com/office/officeart/2005/8/layout/lProcess2"/>
    <dgm:cxn modelId="{372CADAF-3388-4BF6-96AD-66EB466198BD}" srcId="{E76104EE-7CB4-47BA-961D-A3EEE9E6F242}" destId="{C7AED0A6-064D-4F5B-86FE-2FEC1B8B4A1E}" srcOrd="2" destOrd="0" parTransId="{0C48DB68-7CDB-48A1-AE5E-51A72AC76163}" sibTransId="{CF31A8BD-24F4-4887-91C8-B49A914CEF3F}"/>
    <dgm:cxn modelId="{28BD70B7-9213-4B09-BD45-F942B8A2418F}" type="presOf" srcId="{06D792AE-0631-4747-83FC-C0FEB9278C02}" destId="{AF1B9203-0FBE-49E9-A884-CA64AEDF1B5F}" srcOrd="0" destOrd="0" presId="urn:microsoft.com/office/officeart/2005/8/layout/lProcess2"/>
    <dgm:cxn modelId="{B394A3B7-A660-4593-A9D0-09A575121FB7}" srcId="{D1FACCD4-24D0-4927-8898-2B6DA7645C65}" destId="{E76104EE-7CB4-47BA-961D-A3EEE9E6F242}" srcOrd="3" destOrd="0" parTransId="{C3882FBE-9185-4F0B-99C1-6E7A705F6CC5}" sibTransId="{539D4172-B46C-42A4-B8A9-228179020600}"/>
    <dgm:cxn modelId="{89EC01B8-75DB-4D6C-9C03-3534B209D12F}" type="presOf" srcId="{4B1CAE6B-BA54-4B6F-8E51-D85FFAAD147E}" destId="{C32F2B0A-3723-4D57-8219-05B2E22B040F}" srcOrd="0" destOrd="0" presId="urn:microsoft.com/office/officeart/2005/8/layout/lProcess2"/>
    <dgm:cxn modelId="{5321B8C3-7944-41F8-BC37-0DB171309AF9}" srcId="{3733AA41-4BBB-4EC5-8C2B-A9CA3D8BF9FB}" destId="{6666B0DF-4A77-4E29-A97E-B50A544A2432}" srcOrd="1" destOrd="0" parTransId="{BC02395B-B7F6-43D1-A420-C2E70B045ECE}" sibTransId="{1B6E9C92-7149-4C65-91A3-4474C27367BB}"/>
    <dgm:cxn modelId="{904096C7-38CD-49A3-AE3F-75A4C50B4B2C}" srcId="{7BA91096-02C3-4AE7-9DF2-993C3C9DD7E5}" destId="{4B1CAE6B-BA54-4B6F-8E51-D85FFAAD147E}" srcOrd="3" destOrd="0" parTransId="{6896C2DB-731C-4440-95B7-4C73B130A72A}" sibTransId="{263C0FEC-82F7-4A36-87D0-95777EF41B2B}"/>
    <dgm:cxn modelId="{64DA5ED0-1863-4847-A004-1AD4981751BB}" srcId="{7BA91096-02C3-4AE7-9DF2-993C3C9DD7E5}" destId="{F2DA0DD6-D638-4449-9991-4FA4FDECAF20}" srcOrd="0" destOrd="0" parTransId="{A8557A65-6643-4A45-B505-E3E221BDD1CC}" sibTransId="{94F69452-EF7E-4C02-9E3E-8AB5AFBFE810}"/>
    <dgm:cxn modelId="{761B2CDC-3B95-4E25-A6E7-05935263BB1B}" srcId="{393AA23B-D311-4AF8-B28C-494CC2BFBE7A}" destId="{77C40DD8-DB7C-4228-B0F1-2390675D3799}" srcOrd="2" destOrd="0" parTransId="{2F14D46F-8D4E-40BC-97A0-B6F2A0B6319A}" sibTransId="{816BE5AD-95DE-40C4-9DD2-783A408C2133}"/>
    <dgm:cxn modelId="{D76205E2-9A70-485B-938C-EFB787A61E67}" srcId="{3733AA41-4BBB-4EC5-8C2B-A9CA3D8BF9FB}" destId="{B73941E9-A816-4C06-AC08-958583620F76}" srcOrd="2" destOrd="0" parTransId="{E34300A1-CB66-4A83-9728-1064AFF4B3A6}" sibTransId="{9F938933-3C70-41D2-997B-C9F4787BFA13}"/>
    <dgm:cxn modelId="{341874E5-BB1A-428C-8C3E-94222280457B}" srcId="{393AA23B-D311-4AF8-B28C-494CC2BFBE7A}" destId="{1EE212EE-5A0F-4226-B09C-3D9199356940}" srcOrd="1" destOrd="0" parTransId="{13363593-363B-464E-B89A-D89740C5E27E}" sibTransId="{1CE94F1C-AF2D-46AD-9F00-CD085D4A1557}"/>
    <dgm:cxn modelId="{683C02E6-F541-453C-B43C-013A77ABC7C6}" type="presOf" srcId="{16E2BA0F-F327-4E01-B75E-9316E1D77864}" destId="{AA102B0E-34C6-41D0-A617-16242C3BED54}" srcOrd="0" destOrd="0" presId="urn:microsoft.com/office/officeart/2005/8/layout/lProcess2"/>
    <dgm:cxn modelId="{A4259FF3-04E8-4DE1-B150-4C6C41C3CEAA}" srcId="{D1FACCD4-24D0-4927-8898-2B6DA7645C65}" destId="{7BA91096-02C3-4AE7-9DF2-993C3C9DD7E5}" srcOrd="1" destOrd="0" parTransId="{7A6DA1E5-8942-4D63-A625-E9DF6D41ED7E}" sibTransId="{F8B47194-A43C-4C00-BA06-D6CB3904AC31}"/>
    <dgm:cxn modelId="{AC3173F7-9372-4CD0-BE5B-8858DD8467C9}" type="presOf" srcId="{7BA91096-02C3-4AE7-9DF2-993C3C9DD7E5}" destId="{5BA53FB4-01EC-40A8-BADD-BE72BD94F5AE}" srcOrd="1" destOrd="0" presId="urn:microsoft.com/office/officeart/2005/8/layout/lProcess2"/>
    <dgm:cxn modelId="{37EFCAE3-6B05-4DE2-8033-87F03F3B92C6}" type="presParOf" srcId="{5174935A-4667-4FAA-B12F-A68C765E1BCA}" destId="{62BB9FE8-7782-43FC-A33B-0A6CA5FA4E8D}" srcOrd="0" destOrd="0" presId="urn:microsoft.com/office/officeart/2005/8/layout/lProcess2"/>
    <dgm:cxn modelId="{D6610546-FDEC-47F1-A894-15FD5CBDCDBE}" type="presParOf" srcId="{62BB9FE8-7782-43FC-A33B-0A6CA5FA4E8D}" destId="{00DC5485-BA13-4EB6-A680-6D4CC3CB106F}" srcOrd="0" destOrd="0" presId="urn:microsoft.com/office/officeart/2005/8/layout/lProcess2"/>
    <dgm:cxn modelId="{455EE6AA-F00B-4044-B7B2-9D239675C75B}" type="presParOf" srcId="{62BB9FE8-7782-43FC-A33B-0A6CA5FA4E8D}" destId="{D489DD01-D36A-4BE3-9A3A-C921729CDE25}" srcOrd="1" destOrd="0" presId="urn:microsoft.com/office/officeart/2005/8/layout/lProcess2"/>
    <dgm:cxn modelId="{2F04999A-C005-4D45-AA66-88922FD7A42B}" type="presParOf" srcId="{62BB9FE8-7782-43FC-A33B-0A6CA5FA4E8D}" destId="{ADE4EAF8-DFC4-4FCE-8995-CF18C91EFE12}" srcOrd="2" destOrd="0" presId="urn:microsoft.com/office/officeart/2005/8/layout/lProcess2"/>
    <dgm:cxn modelId="{4A4166E6-FF2E-45B7-9870-17D2D2392B2F}" type="presParOf" srcId="{ADE4EAF8-DFC4-4FCE-8995-CF18C91EFE12}" destId="{377F8CEE-5765-4FFA-8E6F-12D4AEF4538F}" srcOrd="0" destOrd="0" presId="urn:microsoft.com/office/officeart/2005/8/layout/lProcess2"/>
    <dgm:cxn modelId="{B2687B72-A4E3-432F-95BC-5C2507BFE492}" type="presParOf" srcId="{377F8CEE-5765-4FFA-8E6F-12D4AEF4538F}" destId="{AA102B0E-34C6-41D0-A617-16242C3BED54}" srcOrd="0" destOrd="0" presId="urn:microsoft.com/office/officeart/2005/8/layout/lProcess2"/>
    <dgm:cxn modelId="{1B4D8A31-C6C2-42D6-827C-34C52C703D62}" type="presParOf" srcId="{377F8CEE-5765-4FFA-8E6F-12D4AEF4538F}" destId="{FB5F6771-871E-405A-84E6-5C23CDDAF1E1}" srcOrd="1" destOrd="0" presId="urn:microsoft.com/office/officeart/2005/8/layout/lProcess2"/>
    <dgm:cxn modelId="{BF43F27B-E478-484E-977D-C9A72535C884}" type="presParOf" srcId="{377F8CEE-5765-4FFA-8E6F-12D4AEF4538F}" destId="{293649C0-9B21-4F4D-8F21-53A3ACB286BA}" srcOrd="2" destOrd="0" presId="urn:microsoft.com/office/officeart/2005/8/layout/lProcess2"/>
    <dgm:cxn modelId="{B5DF1805-0D33-4A71-A990-90A90DCFCD43}" type="presParOf" srcId="{377F8CEE-5765-4FFA-8E6F-12D4AEF4538F}" destId="{69241B38-5177-4FF2-8327-4FE78F425518}" srcOrd="3" destOrd="0" presId="urn:microsoft.com/office/officeart/2005/8/layout/lProcess2"/>
    <dgm:cxn modelId="{A48B6AC6-41B4-4ADB-886D-8E7DBCD81E94}" type="presParOf" srcId="{377F8CEE-5765-4FFA-8E6F-12D4AEF4538F}" destId="{6F1BE020-8AAD-40E2-8532-620581304A51}" srcOrd="4" destOrd="0" presId="urn:microsoft.com/office/officeart/2005/8/layout/lProcess2"/>
    <dgm:cxn modelId="{547EBE10-09E9-4238-BC4F-796B5543595C}" type="presParOf" srcId="{377F8CEE-5765-4FFA-8E6F-12D4AEF4538F}" destId="{FCF5753F-DBAA-460C-AB6E-02B69D5DDEAA}" srcOrd="5" destOrd="0" presId="urn:microsoft.com/office/officeart/2005/8/layout/lProcess2"/>
    <dgm:cxn modelId="{D37AF78C-2A31-4A42-A4C4-83FF4E3653B9}" type="presParOf" srcId="{377F8CEE-5765-4FFA-8E6F-12D4AEF4538F}" destId="{E33DF43B-C368-4B83-A9EA-DF2B8DA850F4}" srcOrd="6" destOrd="0" presId="urn:microsoft.com/office/officeart/2005/8/layout/lProcess2"/>
    <dgm:cxn modelId="{60410481-C07C-432E-9AE0-5DFA6384FC39}" type="presParOf" srcId="{5174935A-4667-4FAA-B12F-A68C765E1BCA}" destId="{6D893E96-EEEE-41A2-A428-EA5C5A0E924C}" srcOrd="1" destOrd="0" presId="urn:microsoft.com/office/officeart/2005/8/layout/lProcess2"/>
    <dgm:cxn modelId="{39CB249B-6225-4DC7-8056-A6639FCF0A9C}" type="presParOf" srcId="{5174935A-4667-4FAA-B12F-A68C765E1BCA}" destId="{56AE20F4-AA2A-481B-8422-1611F25BCECF}" srcOrd="2" destOrd="0" presId="urn:microsoft.com/office/officeart/2005/8/layout/lProcess2"/>
    <dgm:cxn modelId="{2CEB1526-6B18-457F-9A64-B41382485340}" type="presParOf" srcId="{56AE20F4-AA2A-481B-8422-1611F25BCECF}" destId="{193050C1-6790-4512-891E-683AC8FC54A4}" srcOrd="0" destOrd="0" presId="urn:microsoft.com/office/officeart/2005/8/layout/lProcess2"/>
    <dgm:cxn modelId="{7BC25A0E-BC73-4C51-A02F-82529039AACE}" type="presParOf" srcId="{56AE20F4-AA2A-481B-8422-1611F25BCECF}" destId="{5BA53FB4-01EC-40A8-BADD-BE72BD94F5AE}" srcOrd="1" destOrd="0" presId="urn:microsoft.com/office/officeart/2005/8/layout/lProcess2"/>
    <dgm:cxn modelId="{016B0599-437D-49C1-B5B5-7E677072E07C}" type="presParOf" srcId="{56AE20F4-AA2A-481B-8422-1611F25BCECF}" destId="{13ACD585-6B69-4219-95DE-B6FE86417044}" srcOrd="2" destOrd="0" presId="urn:microsoft.com/office/officeart/2005/8/layout/lProcess2"/>
    <dgm:cxn modelId="{A33CBB55-99C3-444D-AD57-95A126AA0840}" type="presParOf" srcId="{13ACD585-6B69-4219-95DE-B6FE86417044}" destId="{20942B6A-75DF-4D1D-9735-1679ECBCBFEB}" srcOrd="0" destOrd="0" presId="urn:microsoft.com/office/officeart/2005/8/layout/lProcess2"/>
    <dgm:cxn modelId="{D8C31129-D17F-42C8-8ACC-99B92623BCA1}" type="presParOf" srcId="{20942B6A-75DF-4D1D-9735-1679ECBCBFEB}" destId="{6DE678E7-DA3D-44ED-97A3-95A48AAF992B}" srcOrd="0" destOrd="0" presId="urn:microsoft.com/office/officeart/2005/8/layout/lProcess2"/>
    <dgm:cxn modelId="{BFBE077F-AE58-4957-804D-9671DBBC4AAF}" type="presParOf" srcId="{20942B6A-75DF-4D1D-9735-1679ECBCBFEB}" destId="{208ACA6C-D81A-41BD-8B8B-70EB82D2B9E9}" srcOrd="1" destOrd="0" presId="urn:microsoft.com/office/officeart/2005/8/layout/lProcess2"/>
    <dgm:cxn modelId="{4BC7CF0C-55FA-45B3-82B9-D60CD9EBE2F3}" type="presParOf" srcId="{20942B6A-75DF-4D1D-9735-1679ECBCBFEB}" destId="{1BD095A1-549B-4962-AAF0-A84A63E77396}" srcOrd="2" destOrd="0" presId="urn:microsoft.com/office/officeart/2005/8/layout/lProcess2"/>
    <dgm:cxn modelId="{20D46EF5-3F9F-4BC0-9CB2-FD33FC52C377}" type="presParOf" srcId="{20942B6A-75DF-4D1D-9735-1679ECBCBFEB}" destId="{6C2DB355-65B2-4D03-8E84-C46DF0B05C69}" srcOrd="3" destOrd="0" presId="urn:microsoft.com/office/officeart/2005/8/layout/lProcess2"/>
    <dgm:cxn modelId="{E83C6D70-4147-47E2-B043-A6C4891923A3}" type="presParOf" srcId="{20942B6A-75DF-4D1D-9735-1679ECBCBFEB}" destId="{2FCC8B2C-79B9-4CCB-AA18-552CF05DA6D4}" srcOrd="4" destOrd="0" presId="urn:microsoft.com/office/officeart/2005/8/layout/lProcess2"/>
    <dgm:cxn modelId="{82FF8CD4-6326-4DB2-9BAC-5808D5152D52}" type="presParOf" srcId="{20942B6A-75DF-4D1D-9735-1679ECBCBFEB}" destId="{9637BE7B-B41E-4D42-95E6-06EA7D41DF6B}" srcOrd="5" destOrd="0" presId="urn:microsoft.com/office/officeart/2005/8/layout/lProcess2"/>
    <dgm:cxn modelId="{561DB07B-56A4-400B-8106-CC226C7D136A}" type="presParOf" srcId="{20942B6A-75DF-4D1D-9735-1679ECBCBFEB}" destId="{C32F2B0A-3723-4D57-8219-05B2E22B040F}" srcOrd="6" destOrd="0" presId="urn:microsoft.com/office/officeart/2005/8/layout/lProcess2"/>
    <dgm:cxn modelId="{D39CF102-FA4E-4D10-9BF4-DFF3028F7541}" type="presParOf" srcId="{5174935A-4667-4FAA-B12F-A68C765E1BCA}" destId="{F063FE01-4EDE-4D8F-BB16-C38D65D2935F}" srcOrd="3" destOrd="0" presId="urn:microsoft.com/office/officeart/2005/8/layout/lProcess2"/>
    <dgm:cxn modelId="{F9DC72ED-CD3A-4EC1-81FD-189E80533D8B}" type="presParOf" srcId="{5174935A-4667-4FAA-B12F-A68C765E1BCA}" destId="{0E819DC5-FF3F-49B8-AFE4-A992A6CA886D}" srcOrd="4" destOrd="0" presId="urn:microsoft.com/office/officeart/2005/8/layout/lProcess2"/>
    <dgm:cxn modelId="{4916DCFF-C747-405E-98ED-DFFBDFB5B972}" type="presParOf" srcId="{0E819DC5-FF3F-49B8-AFE4-A992A6CA886D}" destId="{3186939F-A020-4531-BAD9-CE9233838D0B}" srcOrd="0" destOrd="0" presId="urn:microsoft.com/office/officeart/2005/8/layout/lProcess2"/>
    <dgm:cxn modelId="{87A21BF9-1117-47BC-A672-D3116F4FD91C}" type="presParOf" srcId="{0E819DC5-FF3F-49B8-AFE4-A992A6CA886D}" destId="{C7558E9F-6A9A-4094-AC82-4D53F94D7015}" srcOrd="1" destOrd="0" presId="urn:microsoft.com/office/officeart/2005/8/layout/lProcess2"/>
    <dgm:cxn modelId="{D623D5B5-2F34-4E02-843A-4AD1531C9BB2}" type="presParOf" srcId="{0E819DC5-FF3F-49B8-AFE4-A992A6CA886D}" destId="{55FEBD91-F81A-4086-93DA-3C858807B93A}" srcOrd="2" destOrd="0" presId="urn:microsoft.com/office/officeart/2005/8/layout/lProcess2"/>
    <dgm:cxn modelId="{BC88EFC6-E351-43F1-9A48-6511B9280B81}" type="presParOf" srcId="{55FEBD91-F81A-4086-93DA-3C858807B93A}" destId="{A4A6816A-3EFF-4954-BC6D-07BB99C654EE}" srcOrd="0" destOrd="0" presId="urn:microsoft.com/office/officeart/2005/8/layout/lProcess2"/>
    <dgm:cxn modelId="{DBD24A38-3496-4139-96B3-07F2875D8AE0}" type="presParOf" srcId="{A4A6816A-3EFF-4954-BC6D-07BB99C654EE}" destId="{DFC78DD0-66AB-48CA-9D5B-07B08FAF0DDB}" srcOrd="0" destOrd="0" presId="urn:microsoft.com/office/officeart/2005/8/layout/lProcess2"/>
    <dgm:cxn modelId="{20807888-ADEB-4140-8BEB-78B56E716757}" type="presParOf" srcId="{A4A6816A-3EFF-4954-BC6D-07BB99C654EE}" destId="{2EE5ACB5-328E-48F1-950C-98C3AAECB273}" srcOrd="1" destOrd="0" presId="urn:microsoft.com/office/officeart/2005/8/layout/lProcess2"/>
    <dgm:cxn modelId="{3F4E76D6-8FC6-463E-85B2-A8E36027567A}" type="presParOf" srcId="{A4A6816A-3EFF-4954-BC6D-07BB99C654EE}" destId="{B97C9E0E-94BF-4B68-8EC7-2667B9D25E6F}" srcOrd="2" destOrd="0" presId="urn:microsoft.com/office/officeart/2005/8/layout/lProcess2"/>
    <dgm:cxn modelId="{EA80F1EB-C355-4A40-A581-3469E21BBB0E}" type="presParOf" srcId="{A4A6816A-3EFF-4954-BC6D-07BB99C654EE}" destId="{9E268CC3-6634-4C91-B225-D20749F522CF}" srcOrd="3" destOrd="0" presId="urn:microsoft.com/office/officeart/2005/8/layout/lProcess2"/>
    <dgm:cxn modelId="{80216ED1-00A8-493E-9CBD-EC6AAF3B8BD1}" type="presParOf" srcId="{A4A6816A-3EFF-4954-BC6D-07BB99C654EE}" destId="{C07A6EF8-3EB5-4076-8747-AC1BBECCC662}" srcOrd="4" destOrd="0" presId="urn:microsoft.com/office/officeart/2005/8/layout/lProcess2"/>
    <dgm:cxn modelId="{68873CFE-45CE-4F38-B0F8-DA7BA960E403}" type="presParOf" srcId="{5174935A-4667-4FAA-B12F-A68C765E1BCA}" destId="{1D11E70A-C546-4832-A5DE-EAC758646E1D}" srcOrd="5" destOrd="0" presId="urn:microsoft.com/office/officeart/2005/8/layout/lProcess2"/>
    <dgm:cxn modelId="{1A23D468-A40A-40AD-AA7C-159B6FB7206F}" type="presParOf" srcId="{5174935A-4667-4FAA-B12F-A68C765E1BCA}" destId="{EFB86867-5F17-4E7D-B46E-C202AFB39F90}" srcOrd="6" destOrd="0" presId="urn:microsoft.com/office/officeart/2005/8/layout/lProcess2"/>
    <dgm:cxn modelId="{DD3A0148-2387-46F0-B140-4BE0893C0B79}" type="presParOf" srcId="{EFB86867-5F17-4E7D-B46E-C202AFB39F90}" destId="{57A2628D-0E97-4D38-90C5-0CFD5B0E2101}" srcOrd="0" destOrd="0" presId="urn:microsoft.com/office/officeart/2005/8/layout/lProcess2"/>
    <dgm:cxn modelId="{817FD9D9-A77D-41AF-8010-45E0B2447F82}" type="presParOf" srcId="{EFB86867-5F17-4E7D-B46E-C202AFB39F90}" destId="{A0C987C7-B371-4186-AF72-CC55AB034D5A}" srcOrd="1" destOrd="0" presId="urn:microsoft.com/office/officeart/2005/8/layout/lProcess2"/>
    <dgm:cxn modelId="{64FDEBBB-2EEC-4B6F-A5E5-FEF09263ABB0}" type="presParOf" srcId="{EFB86867-5F17-4E7D-B46E-C202AFB39F90}" destId="{6A2E91D9-C99F-4151-88BD-D416819949E0}" srcOrd="2" destOrd="0" presId="urn:microsoft.com/office/officeart/2005/8/layout/lProcess2"/>
    <dgm:cxn modelId="{F3874948-81FD-481B-A897-F9CEB4AA0642}" type="presParOf" srcId="{6A2E91D9-C99F-4151-88BD-D416819949E0}" destId="{84DF855E-6DE2-4D94-9BDE-8FACBB58DE52}" srcOrd="0" destOrd="0" presId="urn:microsoft.com/office/officeart/2005/8/layout/lProcess2"/>
    <dgm:cxn modelId="{CC4194AE-9B4D-464F-8A34-DCC1A7101FCA}" type="presParOf" srcId="{84DF855E-6DE2-4D94-9BDE-8FACBB58DE52}" destId="{AF1B9203-0FBE-49E9-A884-CA64AEDF1B5F}" srcOrd="0" destOrd="0" presId="urn:microsoft.com/office/officeart/2005/8/layout/lProcess2"/>
    <dgm:cxn modelId="{DF081DE5-09D5-4272-A559-21BB31A8EB93}" type="presParOf" srcId="{84DF855E-6DE2-4D94-9BDE-8FACBB58DE52}" destId="{0E818815-6F54-4B75-BE11-8D36525DA50F}" srcOrd="1" destOrd="0" presId="urn:microsoft.com/office/officeart/2005/8/layout/lProcess2"/>
    <dgm:cxn modelId="{1AC49A63-2EC2-432F-85D1-301A857BD12A}" type="presParOf" srcId="{84DF855E-6DE2-4D94-9BDE-8FACBB58DE52}" destId="{46EE925F-0482-4BEC-A034-7D55CF8DA207}" srcOrd="2" destOrd="0" presId="urn:microsoft.com/office/officeart/2005/8/layout/lProcess2"/>
    <dgm:cxn modelId="{2F9E90B3-1403-4528-9FA3-FD76E6CDEE8E}" type="presParOf" srcId="{84DF855E-6DE2-4D94-9BDE-8FACBB58DE52}" destId="{A1664A22-8DE1-4B89-9C2A-C56B0B8FDDDA}" srcOrd="3" destOrd="0" presId="urn:microsoft.com/office/officeart/2005/8/layout/lProcess2"/>
    <dgm:cxn modelId="{287ABB77-1307-4940-A343-622C7F1317AB}" type="presParOf" srcId="{84DF855E-6DE2-4D94-9BDE-8FACBB58DE52}" destId="{A38FEE87-BA66-4C78-A8C8-FA5249669C11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FACCD4-24D0-4927-8898-2B6DA7645C65}" type="doc">
      <dgm:prSet loTypeId="urn:microsoft.com/office/officeart/2005/8/layout/hList6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4C31BD6E-9B2A-4F95-811C-DD9C9B5A251B}">
      <dgm:prSet/>
      <dgm:spPr/>
      <dgm:t>
        <a:bodyPr/>
        <a:lstStyle/>
        <a:p>
          <a:pPr rtl="0"/>
          <a:r>
            <a:rPr lang="nl-BE" dirty="0"/>
            <a:t>Opening en dankzegging</a:t>
          </a:r>
          <a:br>
            <a:rPr lang="nl-BE" dirty="0"/>
          </a:br>
          <a:r>
            <a:rPr lang="nl-BE" dirty="0"/>
            <a:t>(1:1-4)</a:t>
          </a:r>
        </a:p>
      </dgm:t>
    </dgm:pt>
    <dgm:pt modelId="{1642748D-691D-475E-90DF-0A2DB6180DF4}" type="parTrans" cxnId="{CBCA98EB-FF3D-4922-8578-9DFA719DDD07}">
      <dgm:prSet/>
      <dgm:spPr/>
      <dgm:t>
        <a:bodyPr/>
        <a:lstStyle/>
        <a:p>
          <a:endParaRPr lang="nl-BE"/>
        </a:p>
      </dgm:t>
    </dgm:pt>
    <dgm:pt modelId="{CA91C066-33CB-41DB-B4BB-D00A058C28A4}" type="sibTrans" cxnId="{CBCA98EB-FF3D-4922-8578-9DFA719DDD07}">
      <dgm:prSet/>
      <dgm:spPr/>
      <dgm:t>
        <a:bodyPr/>
        <a:lstStyle/>
        <a:p>
          <a:endParaRPr lang="nl-BE"/>
        </a:p>
      </dgm:t>
    </dgm:pt>
    <dgm:pt modelId="{2D8A730B-2123-48D6-A926-BD9056B4170D}">
      <dgm:prSet/>
      <dgm:spPr/>
      <dgm:t>
        <a:bodyPr/>
        <a:lstStyle/>
        <a:p>
          <a:pPr rtl="0"/>
          <a:r>
            <a:rPr lang="nl-BE" dirty="0"/>
            <a:t>Kerngedeelte van de brief (1:5-11)</a:t>
          </a:r>
        </a:p>
      </dgm:t>
    </dgm:pt>
    <dgm:pt modelId="{545E7F03-E16D-4723-B43F-2131284C698E}" type="parTrans" cxnId="{7B9A3DD2-EACD-4280-8FA8-4096BBDAAF98}">
      <dgm:prSet/>
      <dgm:spPr/>
      <dgm:t>
        <a:bodyPr/>
        <a:lstStyle/>
        <a:p>
          <a:endParaRPr lang="nl-BE"/>
        </a:p>
      </dgm:t>
    </dgm:pt>
    <dgm:pt modelId="{C344855D-3693-4E58-81B3-C288460C45D0}" type="sibTrans" cxnId="{7B9A3DD2-EACD-4280-8FA8-4096BBDAAF98}">
      <dgm:prSet/>
      <dgm:spPr/>
      <dgm:t>
        <a:bodyPr/>
        <a:lstStyle/>
        <a:p>
          <a:endParaRPr lang="nl-BE"/>
        </a:p>
      </dgm:t>
    </dgm:pt>
    <dgm:pt modelId="{4F786715-2A3E-4E9B-BDDA-B3DD6C9C33F8}">
      <dgm:prSet/>
      <dgm:spPr/>
      <dgm:t>
        <a:bodyPr/>
        <a:lstStyle/>
        <a:p>
          <a:pPr rtl="0"/>
          <a:r>
            <a:rPr lang="nl-BE" dirty="0"/>
            <a:t>Waarheid en gastvrijheid in praktijk (1:5-6)</a:t>
          </a:r>
        </a:p>
      </dgm:t>
    </dgm:pt>
    <dgm:pt modelId="{2CC983CA-AF46-48CA-8509-1C5E8C0ED554}" type="parTrans" cxnId="{C415DA74-8A45-4062-A92D-AA50F97167F0}">
      <dgm:prSet/>
      <dgm:spPr/>
      <dgm:t>
        <a:bodyPr/>
        <a:lstStyle/>
        <a:p>
          <a:endParaRPr lang="nl-BE"/>
        </a:p>
      </dgm:t>
    </dgm:pt>
    <dgm:pt modelId="{4BE2DA10-3A18-42AD-9BF5-E9A7D2A74BF9}" type="sibTrans" cxnId="{C415DA74-8A45-4062-A92D-AA50F97167F0}">
      <dgm:prSet/>
      <dgm:spPr/>
      <dgm:t>
        <a:bodyPr/>
        <a:lstStyle/>
        <a:p>
          <a:endParaRPr lang="nl-BE"/>
        </a:p>
      </dgm:t>
    </dgm:pt>
    <dgm:pt modelId="{73829BA1-20A9-4AE9-B8AE-F1FD07164720}">
      <dgm:prSet/>
      <dgm:spPr/>
      <dgm:t>
        <a:bodyPr/>
        <a:lstStyle/>
        <a:p>
          <a:pPr rtl="0"/>
          <a:r>
            <a:rPr lang="nl-BE" dirty="0"/>
            <a:t>Waarheid en gastvrijheid beschermd (1:7-11)</a:t>
          </a:r>
        </a:p>
      </dgm:t>
    </dgm:pt>
    <dgm:pt modelId="{7E9FE1B4-4C4A-43A0-B5C6-B81D0ED2023A}" type="parTrans" cxnId="{B7E1EEA1-6FAA-45FE-86C6-0C09A55F2B2A}">
      <dgm:prSet/>
      <dgm:spPr/>
      <dgm:t>
        <a:bodyPr/>
        <a:lstStyle/>
        <a:p>
          <a:endParaRPr lang="nl-BE"/>
        </a:p>
      </dgm:t>
    </dgm:pt>
    <dgm:pt modelId="{401515D8-645D-4C77-B5E7-A0F27D02257E}" type="sibTrans" cxnId="{B7E1EEA1-6FAA-45FE-86C6-0C09A55F2B2A}">
      <dgm:prSet/>
      <dgm:spPr/>
      <dgm:t>
        <a:bodyPr/>
        <a:lstStyle/>
        <a:p>
          <a:endParaRPr lang="nl-BE"/>
        </a:p>
      </dgm:t>
    </dgm:pt>
    <dgm:pt modelId="{0EF3C8AE-4B0D-4C7E-94AD-CF9D92D06566}">
      <dgm:prSet/>
      <dgm:spPr/>
      <dgm:t>
        <a:bodyPr/>
        <a:lstStyle/>
        <a:p>
          <a:pPr rtl="0"/>
          <a:r>
            <a:rPr lang="nl-BE" dirty="0"/>
            <a:t>Slotwoord en zegen</a:t>
          </a:r>
          <a:br>
            <a:rPr lang="nl-BE" dirty="0"/>
          </a:br>
          <a:r>
            <a:rPr lang="nl-BE" dirty="0"/>
            <a:t>(1:12-13)</a:t>
          </a:r>
        </a:p>
      </dgm:t>
    </dgm:pt>
    <dgm:pt modelId="{D8685A87-5E84-451D-A7B8-BEADE99C5CDC}" type="parTrans" cxnId="{5661955D-9445-41D6-9453-6CE2BB9678BF}">
      <dgm:prSet/>
      <dgm:spPr/>
      <dgm:t>
        <a:bodyPr/>
        <a:lstStyle/>
        <a:p>
          <a:endParaRPr lang="nl-BE"/>
        </a:p>
      </dgm:t>
    </dgm:pt>
    <dgm:pt modelId="{12300238-92B4-442F-99BA-102E9951B99E}" type="sibTrans" cxnId="{5661955D-9445-41D6-9453-6CE2BB9678BF}">
      <dgm:prSet/>
      <dgm:spPr/>
      <dgm:t>
        <a:bodyPr/>
        <a:lstStyle/>
        <a:p>
          <a:endParaRPr lang="nl-BE"/>
        </a:p>
      </dgm:t>
    </dgm:pt>
    <dgm:pt modelId="{02DDDE32-BCA4-448C-B61D-506D9D199079}" type="pres">
      <dgm:prSet presAssocID="{D1FACCD4-24D0-4927-8898-2B6DA7645C65}" presName="Name0" presStyleCnt="0">
        <dgm:presLayoutVars>
          <dgm:dir/>
          <dgm:resizeHandles val="exact"/>
        </dgm:presLayoutVars>
      </dgm:prSet>
      <dgm:spPr/>
    </dgm:pt>
    <dgm:pt modelId="{DB307FD2-40DB-4713-B37E-1DA46BBC944D}" type="pres">
      <dgm:prSet presAssocID="{4C31BD6E-9B2A-4F95-811C-DD9C9B5A251B}" presName="node" presStyleLbl="node1" presStyleIdx="0" presStyleCnt="3">
        <dgm:presLayoutVars>
          <dgm:bulletEnabled val="1"/>
        </dgm:presLayoutVars>
      </dgm:prSet>
      <dgm:spPr/>
    </dgm:pt>
    <dgm:pt modelId="{4EC24407-BC51-4851-8CE7-45CCD01D385D}" type="pres">
      <dgm:prSet presAssocID="{CA91C066-33CB-41DB-B4BB-D00A058C28A4}" presName="sibTrans" presStyleCnt="0"/>
      <dgm:spPr/>
    </dgm:pt>
    <dgm:pt modelId="{4F23A360-8A20-4B65-9D90-B667E7CF9619}" type="pres">
      <dgm:prSet presAssocID="{2D8A730B-2123-48D6-A926-BD9056B4170D}" presName="node" presStyleLbl="node1" presStyleIdx="1" presStyleCnt="3">
        <dgm:presLayoutVars>
          <dgm:bulletEnabled val="1"/>
        </dgm:presLayoutVars>
      </dgm:prSet>
      <dgm:spPr/>
    </dgm:pt>
    <dgm:pt modelId="{1FB99236-C737-4D98-A1FB-7968D0E4241D}" type="pres">
      <dgm:prSet presAssocID="{C344855D-3693-4E58-81B3-C288460C45D0}" presName="sibTrans" presStyleCnt="0"/>
      <dgm:spPr/>
    </dgm:pt>
    <dgm:pt modelId="{2F622B55-D7CF-4E7B-B46F-51697638DCDF}" type="pres">
      <dgm:prSet presAssocID="{0EF3C8AE-4B0D-4C7E-94AD-CF9D92D06566}" presName="node" presStyleLbl="node1" presStyleIdx="2" presStyleCnt="3">
        <dgm:presLayoutVars>
          <dgm:bulletEnabled val="1"/>
        </dgm:presLayoutVars>
      </dgm:prSet>
      <dgm:spPr/>
    </dgm:pt>
  </dgm:ptLst>
  <dgm:cxnLst>
    <dgm:cxn modelId="{1369671A-9180-4358-A74C-430E946330B1}" type="presOf" srcId="{2D8A730B-2123-48D6-A926-BD9056B4170D}" destId="{4F23A360-8A20-4B65-9D90-B667E7CF9619}" srcOrd="0" destOrd="0" presId="urn:microsoft.com/office/officeart/2005/8/layout/hList6"/>
    <dgm:cxn modelId="{5661955D-9445-41D6-9453-6CE2BB9678BF}" srcId="{D1FACCD4-24D0-4927-8898-2B6DA7645C65}" destId="{0EF3C8AE-4B0D-4C7E-94AD-CF9D92D06566}" srcOrd="2" destOrd="0" parTransId="{D8685A87-5E84-451D-A7B8-BEADE99C5CDC}" sibTransId="{12300238-92B4-442F-99BA-102E9951B99E}"/>
    <dgm:cxn modelId="{A4E92142-00D6-4E60-9E17-2E20D6D21DB9}" type="presOf" srcId="{D1FACCD4-24D0-4927-8898-2B6DA7645C65}" destId="{02DDDE32-BCA4-448C-B61D-506D9D199079}" srcOrd="0" destOrd="0" presId="urn:microsoft.com/office/officeart/2005/8/layout/hList6"/>
    <dgm:cxn modelId="{1DD83E65-5CD3-40B7-AF36-2D7427E22EFB}" type="presOf" srcId="{0EF3C8AE-4B0D-4C7E-94AD-CF9D92D06566}" destId="{2F622B55-D7CF-4E7B-B46F-51697638DCDF}" srcOrd="0" destOrd="0" presId="urn:microsoft.com/office/officeart/2005/8/layout/hList6"/>
    <dgm:cxn modelId="{454CE76D-0673-46DA-867C-97BFAEE78E1F}" type="presOf" srcId="{4F786715-2A3E-4E9B-BDDA-B3DD6C9C33F8}" destId="{4F23A360-8A20-4B65-9D90-B667E7CF9619}" srcOrd="0" destOrd="1" presId="urn:microsoft.com/office/officeart/2005/8/layout/hList6"/>
    <dgm:cxn modelId="{4F775272-C856-4A86-806E-378F6A78F667}" type="presOf" srcId="{73829BA1-20A9-4AE9-B8AE-F1FD07164720}" destId="{4F23A360-8A20-4B65-9D90-B667E7CF9619}" srcOrd="0" destOrd="2" presId="urn:microsoft.com/office/officeart/2005/8/layout/hList6"/>
    <dgm:cxn modelId="{C373D074-3C60-42F9-9298-765E1249E8F4}" type="presOf" srcId="{4C31BD6E-9B2A-4F95-811C-DD9C9B5A251B}" destId="{DB307FD2-40DB-4713-B37E-1DA46BBC944D}" srcOrd="0" destOrd="0" presId="urn:microsoft.com/office/officeart/2005/8/layout/hList6"/>
    <dgm:cxn modelId="{C415DA74-8A45-4062-A92D-AA50F97167F0}" srcId="{2D8A730B-2123-48D6-A926-BD9056B4170D}" destId="{4F786715-2A3E-4E9B-BDDA-B3DD6C9C33F8}" srcOrd="0" destOrd="0" parTransId="{2CC983CA-AF46-48CA-8509-1C5E8C0ED554}" sibTransId="{4BE2DA10-3A18-42AD-9BF5-E9A7D2A74BF9}"/>
    <dgm:cxn modelId="{B7E1EEA1-6FAA-45FE-86C6-0C09A55F2B2A}" srcId="{2D8A730B-2123-48D6-A926-BD9056B4170D}" destId="{73829BA1-20A9-4AE9-B8AE-F1FD07164720}" srcOrd="1" destOrd="0" parTransId="{7E9FE1B4-4C4A-43A0-B5C6-B81D0ED2023A}" sibTransId="{401515D8-645D-4C77-B5E7-A0F27D02257E}"/>
    <dgm:cxn modelId="{7B9A3DD2-EACD-4280-8FA8-4096BBDAAF98}" srcId="{D1FACCD4-24D0-4927-8898-2B6DA7645C65}" destId="{2D8A730B-2123-48D6-A926-BD9056B4170D}" srcOrd="1" destOrd="0" parTransId="{545E7F03-E16D-4723-B43F-2131284C698E}" sibTransId="{C344855D-3693-4E58-81B3-C288460C45D0}"/>
    <dgm:cxn modelId="{CBCA98EB-FF3D-4922-8578-9DFA719DDD07}" srcId="{D1FACCD4-24D0-4927-8898-2B6DA7645C65}" destId="{4C31BD6E-9B2A-4F95-811C-DD9C9B5A251B}" srcOrd="0" destOrd="0" parTransId="{1642748D-691D-475E-90DF-0A2DB6180DF4}" sibTransId="{CA91C066-33CB-41DB-B4BB-D00A058C28A4}"/>
    <dgm:cxn modelId="{008B39FE-9515-4141-9A8F-1CDA462FEA32}" type="presParOf" srcId="{02DDDE32-BCA4-448C-B61D-506D9D199079}" destId="{DB307FD2-40DB-4713-B37E-1DA46BBC944D}" srcOrd="0" destOrd="0" presId="urn:microsoft.com/office/officeart/2005/8/layout/hList6"/>
    <dgm:cxn modelId="{23CC6598-80BE-481C-B095-116471A83BD9}" type="presParOf" srcId="{02DDDE32-BCA4-448C-B61D-506D9D199079}" destId="{4EC24407-BC51-4851-8CE7-45CCD01D385D}" srcOrd="1" destOrd="0" presId="urn:microsoft.com/office/officeart/2005/8/layout/hList6"/>
    <dgm:cxn modelId="{D297E231-EBC5-43AF-8883-54B3654D6301}" type="presParOf" srcId="{02DDDE32-BCA4-448C-B61D-506D9D199079}" destId="{4F23A360-8A20-4B65-9D90-B667E7CF9619}" srcOrd="2" destOrd="0" presId="urn:microsoft.com/office/officeart/2005/8/layout/hList6"/>
    <dgm:cxn modelId="{C6015844-4979-4B38-92A2-B533BCEB7ADD}" type="presParOf" srcId="{02DDDE32-BCA4-448C-B61D-506D9D199079}" destId="{1FB99236-C737-4D98-A1FB-7968D0E4241D}" srcOrd="3" destOrd="0" presId="urn:microsoft.com/office/officeart/2005/8/layout/hList6"/>
    <dgm:cxn modelId="{D5DCFEF4-00CA-4CEA-9E8E-54B51493FEA5}" type="presParOf" srcId="{02DDDE32-BCA4-448C-B61D-506D9D199079}" destId="{2F622B55-D7CF-4E7B-B46F-51697638DCDF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FACCD4-24D0-4927-8898-2B6DA7645C65}" type="doc">
      <dgm:prSet loTypeId="urn:microsoft.com/office/officeart/2005/8/layout/hList6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4C31BD6E-9B2A-4F95-811C-DD9C9B5A251B}">
      <dgm:prSet/>
      <dgm:spPr/>
      <dgm:t>
        <a:bodyPr/>
        <a:lstStyle/>
        <a:p>
          <a:pPr rtl="0"/>
          <a:r>
            <a:rPr lang="nl-BE" dirty="0"/>
            <a:t>Opening en dankzegging aan </a:t>
          </a:r>
          <a:r>
            <a:rPr lang="nl-BE" dirty="0" err="1"/>
            <a:t>Gajus</a:t>
          </a:r>
          <a:r>
            <a:rPr lang="nl-BE" dirty="0"/>
            <a:t> (1:1-4)</a:t>
          </a:r>
        </a:p>
      </dgm:t>
    </dgm:pt>
    <dgm:pt modelId="{1642748D-691D-475E-90DF-0A2DB6180DF4}" type="parTrans" cxnId="{CBCA98EB-FF3D-4922-8578-9DFA719DDD07}">
      <dgm:prSet/>
      <dgm:spPr/>
      <dgm:t>
        <a:bodyPr/>
        <a:lstStyle/>
        <a:p>
          <a:endParaRPr lang="nl-BE"/>
        </a:p>
      </dgm:t>
    </dgm:pt>
    <dgm:pt modelId="{CA91C066-33CB-41DB-B4BB-D00A058C28A4}" type="sibTrans" cxnId="{CBCA98EB-FF3D-4922-8578-9DFA719DDD07}">
      <dgm:prSet/>
      <dgm:spPr/>
      <dgm:t>
        <a:bodyPr/>
        <a:lstStyle/>
        <a:p>
          <a:endParaRPr lang="nl-BE"/>
        </a:p>
      </dgm:t>
    </dgm:pt>
    <dgm:pt modelId="{F26CDF34-7A4E-4798-91F6-CA2E1F6B9379}">
      <dgm:prSet/>
      <dgm:spPr/>
      <dgm:t>
        <a:bodyPr/>
        <a:lstStyle/>
        <a:p>
          <a:pPr rtl="0"/>
          <a:r>
            <a:rPr lang="nl-BE" dirty="0"/>
            <a:t>Kern van de brief (1:5-12)</a:t>
          </a:r>
        </a:p>
      </dgm:t>
    </dgm:pt>
    <dgm:pt modelId="{2DBAF19D-3637-45DD-9E7B-0AD08D41EBA3}" type="parTrans" cxnId="{A78C47F9-E6A0-4642-A9A2-94B42DB60757}">
      <dgm:prSet/>
      <dgm:spPr/>
      <dgm:t>
        <a:bodyPr/>
        <a:lstStyle/>
        <a:p>
          <a:endParaRPr lang="nl-BE"/>
        </a:p>
      </dgm:t>
    </dgm:pt>
    <dgm:pt modelId="{97457D46-2CC8-4352-8AD4-80A5BF48C74C}" type="sibTrans" cxnId="{A78C47F9-E6A0-4642-A9A2-94B42DB60757}">
      <dgm:prSet/>
      <dgm:spPr/>
      <dgm:t>
        <a:bodyPr/>
        <a:lstStyle/>
        <a:p>
          <a:endParaRPr lang="nl-BE"/>
        </a:p>
      </dgm:t>
    </dgm:pt>
    <dgm:pt modelId="{4A3EAC47-7105-47A2-9C16-3454E2C42E5D}">
      <dgm:prSet/>
      <dgm:spPr/>
      <dgm:t>
        <a:bodyPr/>
        <a:lstStyle/>
        <a:p>
          <a:pPr rtl="0"/>
          <a:r>
            <a:rPr lang="nl-BE" dirty="0"/>
            <a:t>Lof voor </a:t>
          </a:r>
          <a:r>
            <a:rPr lang="nl-BE" dirty="0" err="1"/>
            <a:t>Gajus</a:t>
          </a:r>
          <a:br>
            <a:rPr lang="nl-BE" dirty="0"/>
          </a:br>
          <a:r>
            <a:rPr lang="nl-BE" dirty="0"/>
            <a:t>(1:5-8)</a:t>
          </a:r>
        </a:p>
      </dgm:t>
    </dgm:pt>
    <dgm:pt modelId="{6D41EE0D-2D2B-462F-B0B6-93DC77982658}" type="parTrans" cxnId="{C839F82B-0523-43D2-8A42-EA6A247F7B84}">
      <dgm:prSet/>
      <dgm:spPr/>
      <dgm:t>
        <a:bodyPr/>
        <a:lstStyle/>
        <a:p>
          <a:endParaRPr lang="nl-BE"/>
        </a:p>
      </dgm:t>
    </dgm:pt>
    <dgm:pt modelId="{39A6C0CE-BA5B-458A-B39C-72EB24FD865A}" type="sibTrans" cxnId="{C839F82B-0523-43D2-8A42-EA6A247F7B84}">
      <dgm:prSet/>
      <dgm:spPr/>
      <dgm:t>
        <a:bodyPr/>
        <a:lstStyle/>
        <a:p>
          <a:endParaRPr lang="nl-BE"/>
        </a:p>
      </dgm:t>
    </dgm:pt>
    <dgm:pt modelId="{C69B57AF-D9BE-4CE0-8B77-3C25EB52B94B}">
      <dgm:prSet/>
      <dgm:spPr/>
      <dgm:t>
        <a:bodyPr/>
        <a:lstStyle/>
        <a:p>
          <a:pPr rtl="0"/>
          <a:r>
            <a:rPr lang="nl-BE" dirty="0"/>
            <a:t>Vermaning voor </a:t>
          </a:r>
          <a:r>
            <a:rPr lang="nl-BE" dirty="0" err="1"/>
            <a:t>Diotrefes</a:t>
          </a:r>
          <a:r>
            <a:rPr lang="nl-BE" dirty="0"/>
            <a:t> (1:9-10)</a:t>
          </a:r>
        </a:p>
      </dgm:t>
    </dgm:pt>
    <dgm:pt modelId="{6C6C2300-BA4D-4787-9CF4-80EE7E367773}" type="parTrans" cxnId="{94B3CAAD-0B9B-453C-8253-26DDB3819C60}">
      <dgm:prSet/>
      <dgm:spPr/>
      <dgm:t>
        <a:bodyPr/>
        <a:lstStyle/>
        <a:p>
          <a:endParaRPr lang="nl-BE"/>
        </a:p>
      </dgm:t>
    </dgm:pt>
    <dgm:pt modelId="{FADE7D7C-25BD-4681-8944-E045002F00F4}" type="sibTrans" cxnId="{94B3CAAD-0B9B-453C-8253-26DDB3819C60}">
      <dgm:prSet/>
      <dgm:spPr/>
      <dgm:t>
        <a:bodyPr/>
        <a:lstStyle/>
        <a:p>
          <a:endParaRPr lang="nl-BE"/>
        </a:p>
      </dgm:t>
    </dgm:pt>
    <dgm:pt modelId="{809D7A98-B642-4ECA-A390-96A8920B162B}">
      <dgm:prSet/>
      <dgm:spPr/>
      <dgm:t>
        <a:bodyPr/>
        <a:lstStyle/>
        <a:p>
          <a:pPr rtl="0"/>
          <a:r>
            <a:rPr lang="nl-BE" dirty="0"/>
            <a:t>Aanbeveling van </a:t>
          </a:r>
          <a:r>
            <a:rPr lang="nl-BE" dirty="0" err="1"/>
            <a:t>Demetrius</a:t>
          </a:r>
          <a:r>
            <a:rPr lang="nl-BE" dirty="0"/>
            <a:t> (1:11-12)</a:t>
          </a:r>
        </a:p>
      </dgm:t>
    </dgm:pt>
    <dgm:pt modelId="{8E784157-62EF-4067-BB0B-63D55B3BA07F}" type="parTrans" cxnId="{7DCB2E40-D499-4362-92A5-5A876CD087E2}">
      <dgm:prSet/>
      <dgm:spPr/>
      <dgm:t>
        <a:bodyPr/>
        <a:lstStyle/>
        <a:p>
          <a:endParaRPr lang="nl-BE"/>
        </a:p>
      </dgm:t>
    </dgm:pt>
    <dgm:pt modelId="{61B2BEF9-78F9-4A6A-A100-C168625FDF4A}" type="sibTrans" cxnId="{7DCB2E40-D499-4362-92A5-5A876CD087E2}">
      <dgm:prSet/>
      <dgm:spPr/>
      <dgm:t>
        <a:bodyPr/>
        <a:lstStyle/>
        <a:p>
          <a:endParaRPr lang="nl-BE"/>
        </a:p>
      </dgm:t>
    </dgm:pt>
    <dgm:pt modelId="{DB593317-59DE-43D8-90E1-EFFB6479E5D2}">
      <dgm:prSet/>
      <dgm:spPr/>
      <dgm:t>
        <a:bodyPr/>
        <a:lstStyle/>
        <a:p>
          <a:pPr rtl="0"/>
          <a:r>
            <a:rPr lang="nl-BE" dirty="0"/>
            <a:t>Slotwoord en zegen (1:13-15)</a:t>
          </a:r>
        </a:p>
      </dgm:t>
    </dgm:pt>
    <dgm:pt modelId="{765E73F9-6522-4F63-8FC5-99EFDAF60E5B}" type="parTrans" cxnId="{0D69A256-803D-4E86-B2A9-829A50A39113}">
      <dgm:prSet/>
      <dgm:spPr/>
      <dgm:t>
        <a:bodyPr/>
        <a:lstStyle/>
        <a:p>
          <a:endParaRPr lang="nl-BE"/>
        </a:p>
      </dgm:t>
    </dgm:pt>
    <dgm:pt modelId="{29BF87E7-117E-4869-B2A3-F668B39EC84F}" type="sibTrans" cxnId="{0D69A256-803D-4E86-B2A9-829A50A39113}">
      <dgm:prSet/>
      <dgm:spPr/>
      <dgm:t>
        <a:bodyPr/>
        <a:lstStyle/>
        <a:p>
          <a:endParaRPr lang="nl-BE"/>
        </a:p>
      </dgm:t>
    </dgm:pt>
    <dgm:pt modelId="{02DDDE32-BCA4-448C-B61D-506D9D199079}" type="pres">
      <dgm:prSet presAssocID="{D1FACCD4-24D0-4927-8898-2B6DA7645C65}" presName="Name0" presStyleCnt="0">
        <dgm:presLayoutVars>
          <dgm:dir/>
          <dgm:resizeHandles val="exact"/>
        </dgm:presLayoutVars>
      </dgm:prSet>
      <dgm:spPr/>
    </dgm:pt>
    <dgm:pt modelId="{DB307FD2-40DB-4713-B37E-1DA46BBC944D}" type="pres">
      <dgm:prSet presAssocID="{4C31BD6E-9B2A-4F95-811C-DD9C9B5A251B}" presName="node" presStyleLbl="node1" presStyleIdx="0" presStyleCnt="3">
        <dgm:presLayoutVars>
          <dgm:bulletEnabled val="1"/>
        </dgm:presLayoutVars>
      </dgm:prSet>
      <dgm:spPr/>
    </dgm:pt>
    <dgm:pt modelId="{4EC24407-BC51-4851-8CE7-45CCD01D385D}" type="pres">
      <dgm:prSet presAssocID="{CA91C066-33CB-41DB-B4BB-D00A058C28A4}" presName="sibTrans" presStyleCnt="0"/>
      <dgm:spPr/>
    </dgm:pt>
    <dgm:pt modelId="{F906EF32-36A2-4E7E-9E23-17E694AD84A0}" type="pres">
      <dgm:prSet presAssocID="{F26CDF34-7A4E-4798-91F6-CA2E1F6B9379}" presName="node" presStyleLbl="node1" presStyleIdx="1" presStyleCnt="3">
        <dgm:presLayoutVars>
          <dgm:bulletEnabled val="1"/>
        </dgm:presLayoutVars>
      </dgm:prSet>
      <dgm:spPr/>
    </dgm:pt>
    <dgm:pt modelId="{EE13A421-815A-4EFD-9973-554A037F7BFA}" type="pres">
      <dgm:prSet presAssocID="{97457D46-2CC8-4352-8AD4-80A5BF48C74C}" presName="sibTrans" presStyleCnt="0"/>
      <dgm:spPr/>
    </dgm:pt>
    <dgm:pt modelId="{59D9D42F-C473-4DAF-A21A-56D5AAD94570}" type="pres">
      <dgm:prSet presAssocID="{DB593317-59DE-43D8-90E1-EFFB6479E5D2}" presName="node" presStyleLbl="node1" presStyleIdx="2" presStyleCnt="3">
        <dgm:presLayoutVars>
          <dgm:bulletEnabled val="1"/>
        </dgm:presLayoutVars>
      </dgm:prSet>
      <dgm:spPr/>
    </dgm:pt>
  </dgm:ptLst>
  <dgm:cxnLst>
    <dgm:cxn modelId="{E78AEE01-7AD6-40A6-B4B4-F94624F7F26A}" type="presOf" srcId="{4A3EAC47-7105-47A2-9C16-3454E2C42E5D}" destId="{F906EF32-36A2-4E7E-9E23-17E694AD84A0}" srcOrd="0" destOrd="1" presId="urn:microsoft.com/office/officeart/2005/8/layout/hList6"/>
    <dgm:cxn modelId="{39C4012A-B9FE-41DD-83C6-F3EE6109494C}" type="presOf" srcId="{809D7A98-B642-4ECA-A390-96A8920B162B}" destId="{F906EF32-36A2-4E7E-9E23-17E694AD84A0}" srcOrd="0" destOrd="3" presId="urn:microsoft.com/office/officeart/2005/8/layout/hList6"/>
    <dgm:cxn modelId="{C839F82B-0523-43D2-8A42-EA6A247F7B84}" srcId="{F26CDF34-7A4E-4798-91F6-CA2E1F6B9379}" destId="{4A3EAC47-7105-47A2-9C16-3454E2C42E5D}" srcOrd="0" destOrd="0" parTransId="{6D41EE0D-2D2B-462F-B0B6-93DC77982658}" sibTransId="{39A6C0CE-BA5B-458A-B39C-72EB24FD865A}"/>
    <dgm:cxn modelId="{B25CDD3E-4921-4AC3-8B44-BA37AF91F47E}" type="presOf" srcId="{4C31BD6E-9B2A-4F95-811C-DD9C9B5A251B}" destId="{DB307FD2-40DB-4713-B37E-1DA46BBC944D}" srcOrd="0" destOrd="0" presId="urn:microsoft.com/office/officeart/2005/8/layout/hList6"/>
    <dgm:cxn modelId="{7DCB2E40-D499-4362-92A5-5A876CD087E2}" srcId="{F26CDF34-7A4E-4798-91F6-CA2E1F6B9379}" destId="{809D7A98-B642-4ECA-A390-96A8920B162B}" srcOrd="2" destOrd="0" parTransId="{8E784157-62EF-4067-BB0B-63D55B3BA07F}" sibTransId="{61B2BEF9-78F9-4A6A-A100-C168625FDF4A}"/>
    <dgm:cxn modelId="{3DD75746-70EC-4AD8-9ED0-8E36DE2EC857}" type="presOf" srcId="{C69B57AF-D9BE-4CE0-8B77-3C25EB52B94B}" destId="{F906EF32-36A2-4E7E-9E23-17E694AD84A0}" srcOrd="0" destOrd="2" presId="urn:microsoft.com/office/officeart/2005/8/layout/hList6"/>
    <dgm:cxn modelId="{9E1F864F-BCD0-4F5E-8C26-210E10DB3D59}" type="presOf" srcId="{D1FACCD4-24D0-4927-8898-2B6DA7645C65}" destId="{02DDDE32-BCA4-448C-B61D-506D9D199079}" srcOrd="0" destOrd="0" presId="urn:microsoft.com/office/officeart/2005/8/layout/hList6"/>
    <dgm:cxn modelId="{0D69A256-803D-4E86-B2A9-829A50A39113}" srcId="{D1FACCD4-24D0-4927-8898-2B6DA7645C65}" destId="{DB593317-59DE-43D8-90E1-EFFB6479E5D2}" srcOrd="2" destOrd="0" parTransId="{765E73F9-6522-4F63-8FC5-99EFDAF60E5B}" sibTransId="{29BF87E7-117E-4869-B2A3-F668B39EC84F}"/>
    <dgm:cxn modelId="{87E970AC-89F2-4710-B0CF-01D580D634C4}" type="presOf" srcId="{F26CDF34-7A4E-4798-91F6-CA2E1F6B9379}" destId="{F906EF32-36A2-4E7E-9E23-17E694AD84A0}" srcOrd="0" destOrd="0" presId="urn:microsoft.com/office/officeart/2005/8/layout/hList6"/>
    <dgm:cxn modelId="{94B3CAAD-0B9B-453C-8253-26DDB3819C60}" srcId="{F26CDF34-7A4E-4798-91F6-CA2E1F6B9379}" destId="{C69B57AF-D9BE-4CE0-8B77-3C25EB52B94B}" srcOrd="1" destOrd="0" parTransId="{6C6C2300-BA4D-4787-9CF4-80EE7E367773}" sibTransId="{FADE7D7C-25BD-4681-8944-E045002F00F4}"/>
    <dgm:cxn modelId="{CBCA98EB-FF3D-4922-8578-9DFA719DDD07}" srcId="{D1FACCD4-24D0-4927-8898-2B6DA7645C65}" destId="{4C31BD6E-9B2A-4F95-811C-DD9C9B5A251B}" srcOrd="0" destOrd="0" parTransId="{1642748D-691D-475E-90DF-0A2DB6180DF4}" sibTransId="{CA91C066-33CB-41DB-B4BB-D00A058C28A4}"/>
    <dgm:cxn modelId="{AD1B3BF1-465F-4DFC-A43E-C488BBE960F0}" type="presOf" srcId="{DB593317-59DE-43D8-90E1-EFFB6479E5D2}" destId="{59D9D42F-C473-4DAF-A21A-56D5AAD94570}" srcOrd="0" destOrd="0" presId="urn:microsoft.com/office/officeart/2005/8/layout/hList6"/>
    <dgm:cxn modelId="{A78C47F9-E6A0-4642-A9A2-94B42DB60757}" srcId="{D1FACCD4-24D0-4927-8898-2B6DA7645C65}" destId="{F26CDF34-7A4E-4798-91F6-CA2E1F6B9379}" srcOrd="1" destOrd="0" parTransId="{2DBAF19D-3637-45DD-9E7B-0AD08D41EBA3}" sibTransId="{97457D46-2CC8-4352-8AD4-80A5BF48C74C}"/>
    <dgm:cxn modelId="{2B3CF9CC-7BBA-4A3A-A668-7580D1BFEE24}" type="presParOf" srcId="{02DDDE32-BCA4-448C-B61D-506D9D199079}" destId="{DB307FD2-40DB-4713-B37E-1DA46BBC944D}" srcOrd="0" destOrd="0" presId="urn:microsoft.com/office/officeart/2005/8/layout/hList6"/>
    <dgm:cxn modelId="{0DDF9141-CBC7-495F-9235-7C315628942D}" type="presParOf" srcId="{02DDDE32-BCA4-448C-B61D-506D9D199079}" destId="{4EC24407-BC51-4851-8CE7-45CCD01D385D}" srcOrd="1" destOrd="0" presId="urn:microsoft.com/office/officeart/2005/8/layout/hList6"/>
    <dgm:cxn modelId="{5CCD2954-9B64-43C9-95C6-E2EC7B8E66AE}" type="presParOf" srcId="{02DDDE32-BCA4-448C-B61D-506D9D199079}" destId="{F906EF32-36A2-4E7E-9E23-17E694AD84A0}" srcOrd="2" destOrd="0" presId="urn:microsoft.com/office/officeart/2005/8/layout/hList6"/>
    <dgm:cxn modelId="{1E0971F2-3D08-4FD0-BAF2-C20AD2FEE2BC}" type="presParOf" srcId="{02DDDE32-BCA4-448C-B61D-506D9D199079}" destId="{EE13A421-815A-4EFD-9973-554A037F7BFA}" srcOrd="3" destOrd="0" presId="urn:microsoft.com/office/officeart/2005/8/layout/hList6"/>
    <dgm:cxn modelId="{C28122A5-DBC1-48AA-8742-CEC81ECF4BFD}" type="presParOf" srcId="{02DDDE32-BCA4-448C-B61D-506D9D199079}" destId="{59D9D42F-C473-4DAF-A21A-56D5AAD94570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E94895-93C7-4783-837D-6BD401EB40EE}">
      <dsp:nvSpPr>
        <dsp:cNvPr id="0" name=""/>
        <dsp:cNvSpPr/>
      </dsp:nvSpPr>
      <dsp:spPr>
        <a:xfrm>
          <a:off x="4798" y="449"/>
          <a:ext cx="5047934" cy="17092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600" kern="1200" dirty="0"/>
            <a:t>1-3 Johannes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600" kern="1200" dirty="0"/>
            <a:t>(60–93nC)</a:t>
          </a:r>
        </a:p>
      </dsp:txBody>
      <dsp:txXfrm>
        <a:off x="54859" y="50510"/>
        <a:ext cx="4947812" cy="1609095"/>
      </dsp:txXfrm>
    </dsp:sp>
    <dsp:sp modelId="{A607325F-F36C-4A4E-BBC3-B8D014120311}">
      <dsp:nvSpPr>
        <dsp:cNvPr id="0" name=""/>
        <dsp:cNvSpPr/>
      </dsp:nvSpPr>
      <dsp:spPr>
        <a:xfrm>
          <a:off x="4798" y="1917771"/>
          <a:ext cx="2422233" cy="17092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600" kern="1200" dirty="0"/>
            <a:t>Paulus gedood</a:t>
          </a:r>
          <a:br>
            <a:rPr lang="nl-BE" sz="2600" kern="1200" dirty="0"/>
          </a:br>
          <a:r>
            <a:rPr lang="nl-BE" sz="2600" kern="1200" dirty="0"/>
            <a:t>(64 of 67C)</a:t>
          </a:r>
        </a:p>
      </dsp:txBody>
      <dsp:txXfrm>
        <a:off x="54859" y="1967832"/>
        <a:ext cx="2322111" cy="1609095"/>
      </dsp:txXfrm>
    </dsp:sp>
    <dsp:sp modelId="{EAD3EA33-BCE9-418B-9D3A-E726C1C99153}">
      <dsp:nvSpPr>
        <dsp:cNvPr id="0" name=""/>
        <dsp:cNvSpPr/>
      </dsp:nvSpPr>
      <dsp:spPr>
        <a:xfrm>
          <a:off x="2630499" y="1917771"/>
          <a:ext cx="2422233" cy="17092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600" kern="1200" dirty="0"/>
            <a:t>Petrus gedood</a:t>
          </a:r>
          <a:br>
            <a:rPr lang="nl-BE" sz="2600" kern="1200" dirty="0"/>
          </a:br>
          <a:r>
            <a:rPr lang="nl-BE" sz="2600" kern="1200" dirty="0"/>
            <a:t>(64–68nC)</a:t>
          </a:r>
        </a:p>
      </dsp:txBody>
      <dsp:txXfrm>
        <a:off x="2680560" y="1967832"/>
        <a:ext cx="2322111" cy="1609095"/>
      </dsp:txXfrm>
    </dsp:sp>
    <dsp:sp modelId="{3338CA30-2A43-498C-B9E1-B7741C21DC7C}">
      <dsp:nvSpPr>
        <dsp:cNvPr id="0" name=""/>
        <dsp:cNvSpPr/>
      </dsp:nvSpPr>
      <dsp:spPr>
        <a:xfrm>
          <a:off x="5459668" y="449"/>
          <a:ext cx="2422233" cy="17092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600" kern="1200" dirty="0"/>
            <a:t>Vervolging door </a:t>
          </a:r>
          <a:r>
            <a:rPr lang="nl-BE" sz="2600" kern="1200" dirty="0" err="1"/>
            <a:t>Domitianus</a:t>
          </a:r>
          <a:r>
            <a:rPr lang="nl-BE" sz="2600" kern="1200" dirty="0"/>
            <a:t> (94–96nC)</a:t>
          </a:r>
        </a:p>
      </dsp:txBody>
      <dsp:txXfrm>
        <a:off x="5509729" y="50510"/>
        <a:ext cx="2322111" cy="16090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C5485-BA13-4EB6-A680-6D4CC3CB106F}">
      <dsp:nvSpPr>
        <dsp:cNvPr id="0" name=""/>
        <dsp:cNvSpPr/>
      </dsp:nvSpPr>
      <dsp:spPr>
        <a:xfrm>
          <a:off x="2135" y="0"/>
          <a:ext cx="2095316" cy="4945732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De Zoon, de zonden en de liefde (1:1-2:17)</a:t>
          </a:r>
        </a:p>
      </dsp:txBody>
      <dsp:txXfrm>
        <a:off x="2135" y="0"/>
        <a:ext cx="2095316" cy="1483719"/>
      </dsp:txXfrm>
    </dsp:sp>
    <dsp:sp modelId="{AA102B0E-34C6-41D0-A617-16242C3BED54}">
      <dsp:nvSpPr>
        <dsp:cNvPr id="0" name=""/>
        <dsp:cNvSpPr/>
      </dsp:nvSpPr>
      <dsp:spPr>
        <a:xfrm>
          <a:off x="211666" y="1483840"/>
          <a:ext cx="1676253" cy="72048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Canonieke visie over Christus (1:1-4)</a:t>
          </a:r>
        </a:p>
      </dsp:txBody>
      <dsp:txXfrm>
        <a:off x="232768" y="1504942"/>
        <a:ext cx="1634049" cy="678283"/>
      </dsp:txXfrm>
    </dsp:sp>
    <dsp:sp modelId="{293649C0-9B21-4F4D-8F21-53A3ACB286BA}">
      <dsp:nvSpPr>
        <dsp:cNvPr id="0" name=""/>
        <dsp:cNvSpPr/>
      </dsp:nvSpPr>
      <dsp:spPr>
        <a:xfrm>
          <a:off x="211666" y="2315172"/>
          <a:ext cx="1676253" cy="72048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Canonieke visie over zonde (1:5-2:2)</a:t>
          </a:r>
        </a:p>
      </dsp:txBody>
      <dsp:txXfrm>
        <a:off x="232768" y="2336274"/>
        <a:ext cx="1634049" cy="678283"/>
      </dsp:txXfrm>
    </dsp:sp>
    <dsp:sp modelId="{6F1BE020-8AAD-40E2-8532-620581304A51}">
      <dsp:nvSpPr>
        <dsp:cNvPr id="0" name=""/>
        <dsp:cNvSpPr/>
      </dsp:nvSpPr>
      <dsp:spPr>
        <a:xfrm>
          <a:off x="211666" y="3146504"/>
          <a:ext cx="1676253" cy="72048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Kentekens van gehoorzaamheid (2:3-6)</a:t>
          </a:r>
        </a:p>
      </dsp:txBody>
      <dsp:txXfrm>
        <a:off x="232768" y="3167606"/>
        <a:ext cx="1634049" cy="678283"/>
      </dsp:txXfrm>
    </dsp:sp>
    <dsp:sp modelId="{E33DF43B-C368-4B83-A9EA-DF2B8DA850F4}">
      <dsp:nvSpPr>
        <dsp:cNvPr id="0" name=""/>
        <dsp:cNvSpPr/>
      </dsp:nvSpPr>
      <dsp:spPr>
        <a:xfrm>
          <a:off x="211666" y="3977836"/>
          <a:ext cx="1676253" cy="72048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Kentekens van liefde (2:7-17)</a:t>
          </a:r>
        </a:p>
      </dsp:txBody>
      <dsp:txXfrm>
        <a:off x="232768" y="3998938"/>
        <a:ext cx="1634049" cy="678283"/>
      </dsp:txXfrm>
    </dsp:sp>
    <dsp:sp modelId="{193050C1-6790-4512-891E-683AC8FC54A4}">
      <dsp:nvSpPr>
        <dsp:cNvPr id="0" name=""/>
        <dsp:cNvSpPr/>
      </dsp:nvSpPr>
      <dsp:spPr>
        <a:xfrm>
          <a:off x="2254600" y="0"/>
          <a:ext cx="2095316" cy="4945732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Alertheid voor misleiding en wandel naar Gods DNA (2:18-3:24)</a:t>
          </a:r>
        </a:p>
      </dsp:txBody>
      <dsp:txXfrm>
        <a:off x="2254600" y="0"/>
        <a:ext cx="2095316" cy="1483719"/>
      </dsp:txXfrm>
    </dsp:sp>
    <dsp:sp modelId="{6DE678E7-DA3D-44ED-97A3-95A48AAF992B}">
      <dsp:nvSpPr>
        <dsp:cNvPr id="0" name=""/>
        <dsp:cNvSpPr/>
      </dsp:nvSpPr>
      <dsp:spPr>
        <a:xfrm>
          <a:off x="2464132" y="1483840"/>
          <a:ext cx="1676253" cy="72048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Antichristelijke kenmerken van familie (2:18-21)</a:t>
          </a:r>
        </a:p>
      </dsp:txBody>
      <dsp:txXfrm>
        <a:off x="2485234" y="1504942"/>
        <a:ext cx="1634049" cy="678283"/>
      </dsp:txXfrm>
    </dsp:sp>
    <dsp:sp modelId="{1BD095A1-549B-4962-AAF0-A84A63E77396}">
      <dsp:nvSpPr>
        <dsp:cNvPr id="0" name=""/>
        <dsp:cNvSpPr/>
      </dsp:nvSpPr>
      <dsp:spPr>
        <a:xfrm>
          <a:off x="2464132" y="2315172"/>
          <a:ext cx="1676253" cy="72048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Antichristelijke kenmerken van geloof (2:22-25)</a:t>
          </a:r>
        </a:p>
      </dsp:txBody>
      <dsp:txXfrm>
        <a:off x="2485234" y="2336274"/>
        <a:ext cx="1634049" cy="678283"/>
      </dsp:txXfrm>
    </dsp:sp>
    <dsp:sp modelId="{2FCC8B2C-79B9-4CCB-AA18-552CF05DA6D4}">
      <dsp:nvSpPr>
        <dsp:cNvPr id="0" name=""/>
        <dsp:cNvSpPr/>
      </dsp:nvSpPr>
      <dsp:spPr>
        <a:xfrm>
          <a:off x="2464132" y="3146504"/>
          <a:ext cx="1676253" cy="72048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Antichristelijke verleidingen (2:26-27)</a:t>
          </a:r>
        </a:p>
      </dsp:txBody>
      <dsp:txXfrm>
        <a:off x="2485234" y="3167606"/>
        <a:ext cx="1634049" cy="678283"/>
      </dsp:txXfrm>
    </dsp:sp>
    <dsp:sp modelId="{C32F2B0A-3723-4D57-8219-05B2E22B040F}">
      <dsp:nvSpPr>
        <dsp:cNvPr id="0" name=""/>
        <dsp:cNvSpPr/>
      </dsp:nvSpPr>
      <dsp:spPr>
        <a:xfrm>
          <a:off x="2464132" y="3977836"/>
          <a:ext cx="1676253" cy="72048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Waak en heb lief (2:28-3:24)</a:t>
          </a:r>
        </a:p>
      </dsp:txBody>
      <dsp:txXfrm>
        <a:off x="2485234" y="3998938"/>
        <a:ext cx="1634049" cy="678283"/>
      </dsp:txXfrm>
    </dsp:sp>
    <dsp:sp modelId="{3186939F-A020-4531-BAD9-CE9233838D0B}">
      <dsp:nvSpPr>
        <dsp:cNvPr id="0" name=""/>
        <dsp:cNvSpPr/>
      </dsp:nvSpPr>
      <dsp:spPr>
        <a:xfrm>
          <a:off x="4507066" y="0"/>
          <a:ext cx="2095316" cy="4945732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De Zoon, de Geest en de liefde van God (4:1-21)</a:t>
          </a:r>
        </a:p>
      </dsp:txBody>
      <dsp:txXfrm>
        <a:off x="4507066" y="0"/>
        <a:ext cx="2095316" cy="1483719"/>
      </dsp:txXfrm>
    </dsp:sp>
    <dsp:sp modelId="{DFC78DD0-66AB-48CA-9D5B-07B08FAF0DDB}">
      <dsp:nvSpPr>
        <dsp:cNvPr id="0" name=""/>
        <dsp:cNvSpPr/>
      </dsp:nvSpPr>
      <dsp:spPr>
        <a:xfrm>
          <a:off x="4716598" y="1484142"/>
          <a:ext cx="1676253" cy="97163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Oorsprong van dwaalleer (4:1-3)</a:t>
          </a:r>
        </a:p>
      </dsp:txBody>
      <dsp:txXfrm>
        <a:off x="4745056" y="1512600"/>
        <a:ext cx="1619337" cy="914722"/>
      </dsp:txXfrm>
    </dsp:sp>
    <dsp:sp modelId="{B97C9E0E-94BF-4B68-8EC7-2667B9D25E6F}">
      <dsp:nvSpPr>
        <dsp:cNvPr id="0" name=""/>
        <dsp:cNvSpPr/>
      </dsp:nvSpPr>
      <dsp:spPr>
        <a:xfrm>
          <a:off x="4716598" y="2605263"/>
          <a:ext cx="1676253" cy="97163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Noodzaak van gezonde leer (4:4-6)</a:t>
          </a:r>
        </a:p>
      </dsp:txBody>
      <dsp:txXfrm>
        <a:off x="4745056" y="2633721"/>
        <a:ext cx="1619337" cy="914722"/>
      </dsp:txXfrm>
    </dsp:sp>
    <dsp:sp modelId="{C07A6EF8-3EB5-4076-8747-AC1BBECCC662}">
      <dsp:nvSpPr>
        <dsp:cNvPr id="0" name=""/>
        <dsp:cNvSpPr/>
      </dsp:nvSpPr>
      <dsp:spPr>
        <a:xfrm>
          <a:off x="4716598" y="3726384"/>
          <a:ext cx="1676253" cy="97163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Gods liefde (4:7-21)</a:t>
          </a:r>
        </a:p>
      </dsp:txBody>
      <dsp:txXfrm>
        <a:off x="4745056" y="3754842"/>
        <a:ext cx="1619337" cy="914722"/>
      </dsp:txXfrm>
    </dsp:sp>
    <dsp:sp modelId="{57A2628D-0E97-4D38-90C5-0CFD5B0E2101}">
      <dsp:nvSpPr>
        <dsp:cNvPr id="0" name=""/>
        <dsp:cNvSpPr/>
      </dsp:nvSpPr>
      <dsp:spPr>
        <a:xfrm>
          <a:off x="6759531" y="0"/>
          <a:ext cx="2095316" cy="4945732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Gods kind, Gods getuigenis en geloofszekerheid (5:1-21)</a:t>
          </a:r>
        </a:p>
      </dsp:txBody>
      <dsp:txXfrm>
        <a:off x="6759531" y="0"/>
        <a:ext cx="2095316" cy="1483719"/>
      </dsp:txXfrm>
    </dsp:sp>
    <dsp:sp modelId="{AF1B9203-0FBE-49E9-A884-CA64AEDF1B5F}">
      <dsp:nvSpPr>
        <dsp:cNvPr id="0" name=""/>
        <dsp:cNvSpPr/>
      </dsp:nvSpPr>
      <dsp:spPr>
        <a:xfrm>
          <a:off x="6969063" y="1484142"/>
          <a:ext cx="1676253" cy="97163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Overwinningen in Christus (5:1-5)</a:t>
          </a:r>
        </a:p>
      </dsp:txBody>
      <dsp:txXfrm>
        <a:off x="6997521" y="1512600"/>
        <a:ext cx="1619337" cy="914722"/>
      </dsp:txXfrm>
    </dsp:sp>
    <dsp:sp modelId="{46EE925F-0482-4BEC-A034-7D55CF8DA207}">
      <dsp:nvSpPr>
        <dsp:cNvPr id="0" name=""/>
        <dsp:cNvSpPr/>
      </dsp:nvSpPr>
      <dsp:spPr>
        <a:xfrm>
          <a:off x="6969063" y="2605263"/>
          <a:ext cx="1676253" cy="97163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/>
            <a:t>Gods getuigenis over Christus (5:6-12)</a:t>
          </a:r>
        </a:p>
      </dsp:txBody>
      <dsp:txXfrm>
        <a:off x="6997521" y="2633721"/>
        <a:ext cx="1619337" cy="914722"/>
      </dsp:txXfrm>
    </dsp:sp>
    <dsp:sp modelId="{A38FEE87-BA66-4C78-A8C8-FA5249669C11}">
      <dsp:nvSpPr>
        <dsp:cNvPr id="0" name=""/>
        <dsp:cNvSpPr/>
      </dsp:nvSpPr>
      <dsp:spPr>
        <a:xfrm>
          <a:off x="6969063" y="3726384"/>
          <a:ext cx="1676253" cy="97163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/>
            <a:t>Geloofszekerheid door Christus (5:13-21)</a:t>
          </a:r>
        </a:p>
      </dsp:txBody>
      <dsp:txXfrm>
        <a:off x="6997521" y="3754842"/>
        <a:ext cx="1619337" cy="9147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307FD2-40DB-4713-B37E-1DA46BBC944D}">
      <dsp:nvSpPr>
        <dsp:cNvPr id="0" name=""/>
        <dsp:cNvSpPr/>
      </dsp:nvSpPr>
      <dsp:spPr>
        <a:xfrm rot="16200000">
          <a:off x="-1102261" y="1103342"/>
          <a:ext cx="5017740" cy="2811054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72951" bIns="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700" kern="1200" dirty="0"/>
            <a:t>Opening en dankzegging</a:t>
          </a:r>
          <a:br>
            <a:rPr lang="nl-BE" sz="2700" kern="1200" dirty="0"/>
          </a:br>
          <a:r>
            <a:rPr lang="nl-BE" sz="2700" kern="1200" dirty="0"/>
            <a:t>(1:1-4)</a:t>
          </a:r>
        </a:p>
      </dsp:txBody>
      <dsp:txXfrm rot="5400000">
        <a:off x="1082" y="1003547"/>
        <a:ext cx="2811054" cy="3010644"/>
      </dsp:txXfrm>
    </dsp:sp>
    <dsp:sp modelId="{4F23A360-8A20-4B65-9D90-B667E7CF9619}">
      <dsp:nvSpPr>
        <dsp:cNvPr id="0" name=""/>
        <dsp:cNvSpPr/>
      </dsp:nvSpPr>
      <dsp:spPr>
        <a:xfrm rot="16200000">
          <a:off x="1919621" y="1103342"/>
          <a:ext cx="5017740" cy="2811054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72951" bIns="0" numCol="1" spcCol="1270" anchor="t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700" kern="1200" dirty="0"/>
            <a:t>Kerngedeelte van de brief (1:5-11)</a:t>
          </a:r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100" kern="1200" dirty="0"/>
            <a:t>Waarheid en gastvrijheid in praktijk (1:5-6)</a:t>
          </a:r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100" kern="1200" dirty="0"/>
            <a:t>Waarheid en gastvrijheid beschermd (1:7-11)</a:t>
          </a:r>
        </a:p>
      </dsp:txBody>
      <dsp:txXfrm rot="5400000">
        <a:off x="3022964" y="1003547"/>
        <a:ext cx="2811054" cy="3010644"/>
      </dsp:txXfrm>
    </dsp:sp>
    <dsp:sp modelId="{2F622B55-D7CF-4E7B-B46F-51697638DCDF}">
      <dsp:nvSpPr>
        <dsp:cNvPr id="0" name=""/>
        <dsp:cNvSpPr/>
      </dsp:nvSpPr>
      <dsp:spPr>
        <a:xfrm rot="16200000">
          <a:off x="4941505" y="1103342"/>
          <a:ext cx="5017740" cy="2811054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72951" bIns="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700" kern="1200" dirty="0"/>
            <a:t>Slotwoord en zegen</a:t>
          </a:r>
          <a:br>
            <a:rPr lang="nl-BE" sz="2700" kern="1200" dirty="0"/>
          </a:br>
          <a:r>
            <a:rPr lang="nl-BE" sz="2700" kern="1200" dirty="0"/>
            <a:t>(1:12-13)</a:t>
          </a:r>
        </a:p>
      </dsp:txBody>
      <dsp:txXfrm rot="5400000">
        <a:off x="6044848" y="1003547"/>
        <a:ext cx="2811054" cy="30106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307FD2-40DB-4713-B37E-1DA46BBC944D}">
      <dsp:nvSpPr>
        <dsp:cNvPr id="0" name=""/>
        <dsp:cNvSpPr/>
      </dsp:nvSpPr>
      <dsp:spPr>
        <a:xfrm rot="16200000">
          <a:off x="-1102261" y="1103342"/>
          <a:ext cx="5017740" cy="2811054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69242" bIns="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700" kern="1200" dirty="0"/>
            <a:t>Opening en dankzegging aan </a:t>
          </a:r>
          <a:r>
            <a:rPr lang="nl-BE" sz="2700" kern="1200" dirty="0" err="1"/>
            <a:t>Gajus</a:t>
          </a:r>
          <a:r>
            <a:rPr lang="nl-BE" sz="2700" kern="1200" dirty="0"/>
            <a:t> (1:1-4)</a:t>
          </a:r>
        </a:p>
      </dsp:txBody>
      <dsp:txXfrm rot="5400000">
        <a:off x="1082" y="1003547"/>
        <a:ext cx="2811054" cy="3010644"/>
      </dsp:txXfrm>
    </dsp:sp>
    <dsp:sp modelId="{F906EF32-36A2-4E7E-9E23-17E694AD84A0}">
      <dsp:nvSpPr>
        <dsp:cNvPr id="0" name=""/>
        <dsp:cNvSpPr/>
      </dsp:nvSpPr>
      <dsp:spPr>
        <a:xfrm rot="16200000">
          <a:off x="1919621" y="1103342"/>
          <a:ext cx="5017740" cy="2811054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69242" bIns="0" numCol="1" spcCol="1270" anchor="t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700" kern="1200" dirty="0"/>
            <a:t>Kern van de brief (1:5-12)</a:t>
          </a:r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100" kern="1200" dirty="0"/>
            <a:t>Lof voor </a:t>
          </a:r>
          <a:r>
            <a:rPr lang="nl-BE" sz="2100" kern="1200" dirty="0" err="1"/>
            <a:t>Gajus</a:t>
          </a:r>
          <a:br>
            <a:rPr lang="nl-BE" sz="2100" kern="1200" dirty="0"/>
          </a:br>
          <a:r>
            <a:rPr lang="nl-BE" sz="2100" kern="1200" dirty="0"/>
            <a:t>(1:5-8)</a:t>
          </a:r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100" kern="1200" dirty="0"/>
            <a:t>Vermaning voor </a:t>
          </a:r>
          <a:r>
            <a:rPr lang="nl-BE" sz="2100" kern="1200" dirty="0" err="1"/>
            <a:t>Diotrefes</a:t>
          </a:r>
          <a:r>
            <a:rPr lang="nl-BE" sz="2100" kern="1200" dirty="0"/>
            <a:t> (1:9-10)</a:t>
          </a:r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2100" kern="1200" dirty="0"/>
            <a:t>Aanbeveling van </a:t>
          </a:r>
          <a:r>
            <a:rPr lang="nl-BE" sz="2100" kern="1200" dirty="0" err="1"/>
            <a:t>Demetrius</a:t>
          </a:r>
          <a:r>
            <a:rPr lang="nl-BE" sz="2100" kern="1200" dirty="0"/>
            <a:t> (1:11-12)</a:t>
          </a:r>
        </a:p>
      </dsp:txBody>
      <dsp:txXfrm rot="5400000">
        <a:off x="3022964" y="1003547"/>
        <a:ext cx="2811054" cy="3010644"/>
      </dsp:txXfrm>
    </dsp:sp>
    <dsp:sp modelId="{59D9D42F-C473-4DAF-A21A-56D5AAD94570}">
      <dsp:nvSpPr>
        <dsp:cNvPr id="0" name=""/>
        <dsp:cNvSpPr/>
      </dsp:nvSpPr>
      <dsp:spPr>
        <a:xfrm rot="16200000">
          <a:off x="4941505" y="1103342"/>
          <a:ext cx="5017740" cy="2811054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69242" bIns="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700" kern="1200" dirty="0"/>
            <a:t>Slotwoord en zegen (1:13-15)</a:t>
          </a:r>
        </a:p>
      </dsp:txBody>
      <dsp:txXfrm rot="5400000">
        <a:off x="6044848" y="1003547"/>
        <a:ext cx="2811054" cy="30106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2164C-9A06-44E9-B44C-B8B034C7459D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36551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2164C-9A06-44E9-B44C-B8B034C7459D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36551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2164C-9A06-44E9-B44C-B8B034C7459D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36551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6920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8309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33130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89796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55566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98502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45841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6074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13987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2329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96851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90381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35305" y="619539"/>
            <a:ext cx="2980039" cy="307669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1-3 Johannes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535306" y="3857695"/>
            <a:ext cx="2980039" cy="1237765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7" r="1" b="1"/>
          <a:stretch>
            <a:fillRect/>
          </a:stretch>
        </p:blipFill>
        <p:spPr bwMode="auto">
          <a:xfrm>
            <a:off x="20" y="10"/>
            <a:ext cx="5244655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9504392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0587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179512" y="30029"/>
            <a:ext cx="8507288" cy="889000"/>
          </a:xfrm>
        </p:spPr>
        <p:txBody>
          <a:bodyPr/>
          <a:lstStyle/>
          <a:p>
            <a:r>
              <a:rPr lang="nl-BE" dirty="0"/>
              <a:t>1 Johannes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56779"/>
              </p:ext>
            </p:extLst>
          </p:nvPr>
        </p:nvGraphicFramePr>
        <p:xfrm>
          <a:off x="179512" y="769268"/>
          <a:ext cx="8856984" cy="4945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06879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179512" y="0"/>
            <a:ext cx="8507288" cy="889000"/>
          </a:xfrm>
        </p:spPr>
        <p:txBody>
          <a:bodyPr/>
          <a:lstStyle/>
          <a:p>
            <a:r>
              <a:rPr lang="nl-BE" dirty="0"/>
              <a:t>2 Johannes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6305456"/>
              </p:ext>
            </p:extLst>
          </p:nvPr>
        </p:nvGraphicFramePr>
        <p:xfrm>
          <a:off x="179512" y="697260"/>
          <a:ext cx="8856984" cy="5017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47630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179512" y="30029"/>
            <a:ext cx="8507288" cy="889000"/>
          </a:xfrm>
        </p:spPr>
        <p:txBody>
          <a:bodyPr/>
          <a:lstStyle/>
          <a:p>
            <a:r>
              <a:rPr lang="nl-BE" dirty="0"/>
              <a:t>3 Johannes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0189271"/>
              </p:ext>
            </p:extLst>
          </p:nvPr>
        </p:nvGraphicFramePr>
        <p:xfrm>
          <a:off x="179512" y="697260"/>
          <a:ext cx="8856984" cy="5017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72031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2447</TotalTime>
  <Words>252</Words>
  <Application>Microsoft Office PowerPoint</Application>
  <PresentationFormat>Diavoorstelling (16:10)</PresentationFormat>
  <Paragraphs>42</Paragraphs>
  <Slides>5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2013 - 2022 Thema</vt:lpstr>
      <vt:lpstr>1-3 Johannes</vt:lpstr>
      <vt:lpstr>PowerPoint-presentatie</vt:lpstr>
      <vt:lpstr>1 Johannes</vt:lpstr>
      <vt:lpstr>2 Johannes</vt:lpstr>
      <vt:lpstr>3 Johannes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181</cp:revision>
  <dcterms:created xsi:type="dcterms:W3CDTF">2019-09-04T13:46:42Z</dcterms:created>
  <dcterms:modified xsi:type="dcterms:W3CDTF">2025-10-13T12:56:49Z</dcterms:modified>
</cp:coreProperties>
</file>